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f"/>
  <Default Extension="tiff" ContentType="image/tiff"/>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4" r:id="rId3"/>
  </p:sldMasterIdLst>
  <p:sldIdLst>
    <p:sldId id="400" r:id="rId4"/>
    <p:sldId id="401" r:id="rId5"/>
    <p:sldId id="436" r:id="rId6"/>
    <p:sldId id="427" r:id="rId7"/>
    <p:sldId id="428" r:id="rId8"/>
    <p:sldId id="430" r:id="rId9"/>
    <p:sldId id="431" r:id="rId10"/>
    <p:sldId id="432" r:id="rId11"/>
    <p:sldId id="433" r:id="rId12"/>
    <p:sldId id="434" r:id="rId13"/>
    <p:sldId id="435" r:id="rId14"/>
    <p:sldId id="437" r:id="rId15"/>
    <p:sldId id="438" r:id="rId16"/>
    <p:sldId id="439" r:id="rId17"/>
    <p:sldId id="440" r:id="rId18"/>
    <p:sldId id="426" r:id="rId19"/>
    <p:sldId id="410" r:id="rId20"/>
    <p:sldId id="411" r:id="rId21"/>
    <p:sldId id="286" r:id="rId22"/>
    <p:sldId id="287" r:id="rId23"/>
    <p:sldId id="289" r:id="rId24"/>
    <p:sldId id="325" r:id="rId25"/>
    <p:sldId id="324" r:id="rId26"/>
    <p:sldId id="322" r:id="rId27"/>
    <p:sldId id="330" r:id="rId28"/>
    <p:sldId id="326" r:id="rId29"/>
    <p:sldId id="353" r:id="rId30"/>
    <p:sldId id="327" r:id="rId31"/>
    <p:sldId id="328" r:id="rId32"/>
    <p:sldId id="323" r:id="rId33"/>
    <p:sldId id="442" r:id="rId34"/>
    <p:sldId id="441" r:id="rId35"/>
    <p:sldId id="382" r:id="rId36"/>
    <p:sldId id="333" r:id="rId37"/>
    <p:sldId id="349" r:id="rId38"/>
    <p:sldId id="350" r:id="rId39"/>
    <p:sldId id="391" r:id="rId40"/>
    <p:sldId id="389" r:id="rId41"/>
    <p:sldId id="335" r:id="rId42"/>
    <p:sldId id="385" r:id="rId43"/>
    <p:sldId id="337" r:id="rId44"/>
    <p:sldId id="383" r:id="rId45"/>
    <p:sldId id="384" r:id="rId46"/>
    <p:sldId id="354" r:id="rId47"/>
    <p:sldId id="339" r:id="rId48"/>
    <p:sldId id="343" r:id="rId49"/>
    <p:sldId id="398" r:id="rId50"/>
    <p:sldId id="392" r:id="rId51"/>
    <p:sldId id="393" r:id="rId52"/>
    <p:sldId id="395" r:id="rId53"/>
    <p:sldId id="344" r:id="rId54"/>
    <p:sldId id="356" r:id="rId55"/>
    <p:sldId id="341" r:id="rId56"/>
    <p:sldId id="361" r:id="rId57"/>
    <p:sldId id="363" r:id="rId58"/>
    <p:sldId id="342" r:id="rId59"/>
    <p:sldId id="358" r:id="rId60"/>
    <p:sldId id="345" r:id="rId61"/>
    <p:sldId id="355" r:id="rId62"/>
    <p:sldId id="362" r:id="rId63"/>
    <p:sldId id="331" r:id="rId64"/>
    <p:sldId id="360" r:id="rId65"/>
    <p:sldId id="414" r:id="rId66"/>
    <p:sldId id="423" r:id="rId67"/>
    <p:sldId id="415" r:id="rId68"/>
    <p:sldId id="416" r:id="rId69"/>
    <p:sldId id="443" r:id="rId70"/>
    <p:sldId id="402" r:id="rId71"/>
    <p:sldId id="403" r:id="rId72"/>
    <p:sldId id="409" r:id="rId73"/>
    <p:sldId id="406" r:id="rId74"/>
    <p:sldId id="407" r:id="rId75"/>
    <p:sldId id="408" r:id="rId76"/>
    <p:sldId id="396" r:id="rId77"/>
    <p:sldId id="421" r:id="rId78"/>
    <p:sldId id="348" r:id="rId79"/>
    <p:sldId id="417" r:id="rId80"/>
    <p:sldId id="444" r:id="rId81"/>
    <p:sldId id="418" r:id="rId82"/>
    <p:sldId id="419" r:id="rId83"/>
    <p:sldId id="420" r:id="rId84"/>
  </p:sldIdLst>
  <p:sldSz cx="9144000" cy="6858000" type="screen4x3"/>
  <p:notesSz cx="6858000" cy="9144000"/>
  <p:photoAlbum/>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59" autoAdjust="0"/>
    <p:restoredTop sz="94712" autoAdjust="0"/>
  </p:normalViewPr>
  <p:slideViewPr>
    <p:cSldViewPr>
      <p:cViewPr varScale="1">
        <p:scale>
          <a:sx n="76" d="100"/>
          <a:sy n="76" d="100"/>
        </p:scale>
        <p:origin x="1032" y="96"/>
      </p:cViewPr>
      <p:guideLst>
        <p:guide orient="horz" pos="2160"/>
        <p:guide pos="2880"/>
      </p:guideLst>
    </p:cSldViewPr>
  </p:slideViewPr>
  <p:outlineViewPr>
    <p:cViewPr>
      <p:scale>
        <a:sx n="33" d="100"/>
        <a:sy n="33" d="100"/>
      </p:scale>
      <p:origin x="0" y="2646"/>
    </p:cViewPr>
  </p:outlin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slide" Target="slides/slide73.xml"/><Relationship Id="rId84" Type="http://schemas.openxmlformats.org/officeDocument/2006/relationships/slide" Target="slides/slide81.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slide" Target="slides/slide76.xml"/><Relationship Id="rId87" Type="http://schemas.openxmlformats.org/officeDocument/2006/relationships/theme" Target="theme/theme1.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9.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hemeOverride" Target="../theme/themeOverride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685800" y="2130425"/>
            <a:ext cx="7772400" cy="1470025"/>
          </a:xfrm>
        </p:spPr>
        <p:txBody>
          <a:bodyPr/>
          <a:lstStyle/>
          <a:p>
            <a:r>
              <a:rPr lang="pl-PL"/>
              <a:t>Kliknij, aby edytować styl</a:t>
            </a:r>
          </a:p>
        </p:txBody>
      </p:sp>
      <p:sp>
        <p:nvSpPr>
          <p:cNvPr id="3" name="Podtytu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l-PL"/>
              <a:t>Kliknij, aby edytować styl wzorca podtytułu</a:t>
            </a:r>
          </a:p>
        </p:txBody>
      </p:sp>
      <p:sp>
        <p:nvSpPr>
          <p:cNvPr id="4" name="Symbol zastępczy daty 3"/>
          <p:cNvSpPr>
            <a:spLocks noGrp="1"/>
          </p:cNvSpPr>
          <p:nvPr>
            <p:ph type="dt" sz="half" idx="10"/>
          </p:nvPr>
        </p:nvSpPr>
        <p:spPr/>
        <p:txBody>
          <a:bodyPr/>
          <a:lstStyle/>
          <a:p>
            <a:fld id="{7383B132-4045-45B2-ADA7-B47A941ACF16}" type="datetimeFigureOut">
              <a:rPr lang="pl-PL" smtClean="0"/>
              <a:t>17.09.2019</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4A2F77CD-430D-4C99-8077-1553AEB58D81}" type="slidenum">
              <a:rPr lang="pl-PL" smtClean="0"/>
              <a:t>‹#›</a:t>
            </a:fld>
            <a:endParaRPr lang="pl-PL"/>
          </a:p>
        </p:txBody>
      </p:sp>
    </p:spTree>
    <p:extLst>
      <p:ext uri="{BB962C8B-B14F-4D97-AF65-F5344CB8AC3E}">
        <p14:creationId xmlns:p14="http://schemas.microsoft.com/office/powerpoint/2010/main" val="40837513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tytułu pionowego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p>
            <a:fld id="{7383B132-4045-45B2-ADA7-B47A941ACF16}" type="datetimeFigureOut">
              <a:rPr lang="pl-PL" smtClean="0"/>
              <a:t>17.09.2019</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4A2F77CD-430D-4C99-8077-1553AEB58D81}" type="slidenum">
              <a:rPr lang="pl-PL" smtClean="0"/>
              <a:t>‹#›</a:t>
            </a:fld>
            <a:endParaRPr lang="pl-PL"/>
          </a:p>
        </p:txBody>
      </p:sp>
    </p:spTree>
    <p:extLst>
      <p:ext uri="{BB962C8B-B14F-4D97-AF65-F5344CB8AC3E}">
        <p14:creationId xmlns:p14="http://schemas.microsoft.com/office/powerpoint/2010/main" val="6813348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6629400" y="274638"/>
            <a:ext cx="2057400" cy="5851525"/>
          </a:xfrm>
        </p:spPr>
        <p:txBody>
          <a:bodyPr vert="eaVert"/>
          <a:lstStyle/>
          <a:p>
            <a:r>
              <a:rPr lang="pl-PL"/>
              <a:t>Kliknij, aby edytować styl</a:t>
            </a:r>
          </a:p>
        </p:txBody>
      </p:sp>
      <p:sp>
        <p:nvSpPr>
          <p:cNvPr id="3" name="Symbol zastępczy tytułu pionowego 2"/>
          <p:cNvSpPr>
            <a:spLocks noGrp="1"/>
          </p:cNvSpPr>
          <p:nvPr>
            <p:ph type="body" orient="vert" idx="1"/>
          </p:nvPr>
        </p:nvSpPr>
        <p:spPr>
          <a:xfrm>
            <a:off x="457200" y="274638"/>
            <a:ext cx="6019800" cy="5851525"/>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p>
            <a:fld id="{7383B132-4045-45B2-ADA7-B47A941ACF16}" type="datetimeFigureOut">
              <a:rPr lang="pl-PL" smtClean="0"/>
              <a:t>17.09.2019</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4A2F77CD-430D-4C99-8077-1553AEB58D81}" type="slidenum">
              <a:rPr lang="pl-PL" smtClean="0"/>
              <a:t>‹#›</a:t>
            </a:fld>
            <a:endParaRPr lang="pl-PL"/>
          </a:p>
        </p:txBody>
      </p:sp>
    </p:spTree>
    <p:extLst>
      <p:ext uri="{BB962C8B-B14F-4D97-AF65-F5344CB8AC3E}">
        <p14:creationId xmlns:p14="http://schemas.microsoft.com/office/powerpoint/2010/main" val="1981542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Slajd tytułowy">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hidden">
            <a:xfrm>
              <a:off x="0" y="0"/>
              <a:ext cx="2208" cy="4320"/>
            </a:xfrm>
            <a:prstGeom prst="rect">
              <a:avLst/>
            </a:pr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4000">
                  <a:solidFill>
                    <a:schemeClr val="tx1"/>
                  </a:solidFill>
                  <a:latin typeface="Times New Roman" pitchFamily="18" charset="0"/>
                </a:defRPr>
              </a:lvl1pPr>
              <a:lvl2pPr marL="742950" indent="-285750">
                <a:defRPr sz="4000">
                  <a:solidFill>
                    <a:schemeClr val="tx1"/>
                  </a:solidFill>
                  <a:latin typeface="Times New Roman" pitchFamily="18" charset="0"/>
                </a:defRPr>
              </a:lvl2pPr>
              <a:lvl3pPr marL="1143000" indent="-228600">
                <a:defRPr sz="4000">
                  <a:solidFill>
                    <a:schemeClr val="tx1"/>
                  </a:solidFill>
                  <a:latin typeface="Times New Roman" pitchFamily="18" charset="0"/>
                </a:defRPr>
              </a:lvl3pPr>
              <a:lvl4pPr marL="1600200" indent="-228600">
                <a:defRPr sz="4000">
                  <a:solidFill>
                    <a:schemeClr val="tx1"/>
                  </a:solidFill>
                  <a:latin typeface="Times New Roman" pitchFamily="18" charset="0"/>
                </a:defRPr>
              </a:lvl4pPr>
              <a:lvl5pPr marL="2057400" indent="-228600">
                <a:defRPr sz="4000">
                  <a:solidFill>
                    <a:schemeClr val="tx1"/>
                  </a:solidFill>
                  <a:latin typeface="Times New Roman" pitchFamily="18" charset="0"/>
                </a:defRPr>
              </a:lvl5pPr>
              <a:lvl6pPr marL="2514600" indent="-228600" eaLnBrk="0" fontAlgn="base" hangingPunct="0">
                <a:spcBef>
                  <a:spcPct val="0"/>
                </a:spcBef>
                <a:spcAft>
                  <a:spcPct val="0"/>
                </a:spcAft>
                <a:defRPr sz="4000">
                  <a:solidFill>
                    <a:schemeClr val="tx1"/>
                  </a:solidFill>
                  <a:latin typeface="Times New Roman" pitchFamily="18" charset="0"/>
                </a:defRPr>
              </a:lvl6pPr>
              <a:lvl7pPr marL="2971800" indent="-228600" eaLnBrk="0" fontAlgn="base" hangingPunct="0">
                <a:spcBef>
                  <a:spcPct val="0"/>
                </a:spcBef>
                <a:spcAft>
                  <a:spcPct val="0"/>
                </a:spcAft>
                <a:defRPr sz="4000">
                  <a:solidFill>
                    <a:schemeClr val="tx1"/>
                  </a:solidFill>
                  <a:latin typeface="Times New Roman" pitchFamily="18" charset="0"/>
                </a:defRPr>
              </a:lvl7pPr>
              <a:lvl8pPr marL="3429000" indent="-228600" eaLnBrk="0" fontAlgn="base" hangingPunct="0">
                <a:spcBef>
                  <a:spcPct val="0"/>
                </a:spcBef>
                <a:spcAft>
                  <a:spcPct val="0"/>
                </a:spcAft>
                <a:defRPr sz="4000">
                  <a:solidFill>
                    <a:schemeClr val="tx1"/>
                  </a:solidFill>
                  <a:latin typeface="Times New Roman" pitchFamily="18" charset="0"/>
                </a:defRPr>
              </a:lvl8pPr>
              <a:lvl9pPr marL="3886200" indent="-228600" eaLnBrk="0" fontAlgn="base" hangingPunct="0">
                <a:spcBef>
                  <a:spcPct val="0"/>
                </a:spcBef>
                <a:spcAft>
                  <a:spcPct val="0"/>
                </a:spcAft>
                <a:defRPr sz="4000">
                  <a:solidFill>
                    <a:schemeClr val="tx1"/>
                  </a:solidFill>
                  <a:latin typeface="Times New Roman" pitchFamily="18" charset="0"/>
                </a:defRPr>
              </a:lvl9pPr>
            </a:lstStyle>
            <a:p>
              <a:pPr algn="ctr" fontAlgn="base">
                <a:spcBef>
                  <a:spcPct val="0"/>
                </a:spcBef>
                <a:spcAft>
                  <a:spcPct val="0"/>
                </a:spcAft>
                <a:defRPr/>
              </a:pPr>
              <a:endParaRPr lang="pl-PL" altLang="pl-PL" sz="2400">
                <a:solidFill>
                  <a:srgbClr val="000000"/>
                </a:solidFill>
              </a:endParaRPr>
            </a:p>
          </p:txBody>
        </p:sp>
        <p:sp>
          <p:nvSpPr>
            <p:cNvPr id="6" name="Rectangle 4"/>
            <p:cNvSpPr>
              <a:spLocks noChangeArrowheads="1"/>
            </p:cNvSpPr>
            <p:nvPr/>
          </p:nvSpPr>
          <p:spPr bwMode="hidden">
            <a:xfrm>
              <a:off x="1081" y="1065"/>
              <a:ext cx="4679" cy="1596"/>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4000">
                  <a:solidFill>
                    <a:schemeClr val="tx1"/>
                  </a:solidFill>
                  <a:latin typeface="Times New Roman" pitchFamily="18" charset="0"/>
                </a:defRPr>
              </a:lvl1pPr>
              <a:lvl2pPr marL="742950" indent="-285750">
                <a:defRPr sz="4000">
                  <a:solidFill>
                    <a:schemeClr val="tx1"/>
                  </a:solidFill>
                  <a:latin typeface="Times New Roman" pitchFamily="18" charset="0"/>
                </a:defRPr>
              </a:lvl2pPr>
              <a:lvl3pPr marL="1143000" indent="-228600">
                <a:defRPr sz="4000">
                  <a:solidFill>
                    <a:schemeClr val="tx1"/>
                  </a:solidFill>
                  <a:latin typeface="Times New Roman" pitchFamily="18" charset="0"/>
                </a:defRPr>
              </a:lvl3pPr>
              <a:lvl4pPr marL="1600200" indent="-228600">
                <a:defRPr sz="4000">
                  <a:solidFill>
                    <a:schemeClr val="tx1"/>
                  </a:solidFill>
                  <a:latin typeface="Times New Roman" pitchFamily="18" charset="0"/>
                </a:defRPr>
              </a:lvl4pPr>
              <a:lvl5pPr marL="2057400" indent="-228600">
                <a:defRPr sz="4000">
                  <a:solidFill>
                    <a:schemeClr val="tx1"/>
                  </a:solidFill>
                  <a:latin typeface="Times New Roman" pitchFamily="18" charset="0"/>
                </a:defRPr>
              </a:lvl5pPr>
              <a:lvl6pPr marL="2514600" indent="-228600" eaLnBrk="0" fontAlgn="base" hangingPunct="0">
                <a:spcBef>
                  <a:spcPct val="0"/>
                </a:spcBef>
                <a:spcAft>
                  <a:spcPct val="0"/>
                </a:spcAft>
                <a:defRPr sz="4000">
                  <a:solidFill>
                    <a:schemeClr val="tx1"/>
                  </a:solidFill>
                  <a:latin typeface="Times New Roman" pitchFamily="18" charset="0"/>
                </a:defRPr>
              </a:lvl6pPr>
              <a:lvl7pPr marL="2971800" indent="-228600" eaLnBrk="0" fontAlgn="base" hangingPunct="0">
                <a:spcBef>
                  <a:spcPct val="0"/>
                </a:spcBef>
                <a:spcAft>
                  <a:spcPct val="0"/>
                </a:spcAft>
                <a:defRPr sz="4000">
                  <a:solidFill>
                    <a:schemeClr val="tx1"/>
                  </a:solidFill>
                  <a:latin typeface="Times New Roman" pitchFamily="18" charset="0"/>
                </a:defRPr>
              </a:lvl7pPr>
              <a:lvl8pPr marL="3429000" indent="-228600" eaLnBrk="0" fontAlgn="base" hangingPunct="0">
                <a:spcBef>
                  <a:spcPct val="0"/>
                </a:spcBef>
                <a:spcAft>
                  <a:spcPct val="0"/>
                </a:spcAft>
                <a:defRPr sz="4000">
                  <a:solidFill>
                    <a:schemeClr val="tx1"/>
                  </a:solidFill>
                  <a:latin typeface="Times New Roman" pitchFamily="18" charset="0"/>
                </a:defRPr>
              </a:lvl8pPr>
              <a:lvl9pPr marL="3886200" indent="-228600" eaLnBrk="0" fontAlgn="base" hangingPunct="0">
                <a:spcBef>
                  <a:spcPct val="0"/>
                </a:spcBef>
                <a:spcAft>
                  <a:spcPct val="0"/>
                </a:spcAft>
                <a:defRPr sz="4000">
                  <a:solidFill>
                    <a:schemeClr val="tx1"/>
                  </a:solidFill>
                  <a:latin typeface="Times New Roman" pitchFamily="18" charset="0"/>
                </a:defRPr>
              </a:lvl9pPr>
            </a:lstStyle>
            <a:p>
              <a:pPr fontAlgn="base">
                <a:spcBef>
                  <a:spcPct val="0"/>
                </a:spcBef>
                <a:spcAft>
                  <a:spcPct val="0"/>
                </a:spcAft>
                <a:defRPr/>
              </a:pPr>
              <a:endParaRPr lang="pl-PL" altLang="pl-PL" sz="2400">
                <a:solidFill>
                  <a:srgbClr val="000000"/>
                </a:solidFill>
              </a:endParaRPr>
            </a:p>
          </p:txBody>
        </p:sp>
        <p:grpSp>
          <p:nvGrpSpPr>
            <p:cNvPr id="7" name="Group 5"/>
            <p:cNvGrpSpPr>
              <a:grpSpLocks/>
            </p:cNvGrpSpPr>
            <p:nvPr/>
          </p:nvGrpSpPr>
          <p:grpSpPr bwMode="auto">
            <a:xfrm>
              <a:off x="0" y="672"/>
              <a:ext cx="1806" cy="1989"/>
              <a:chOff x="0" y="672"/>
              <a:chExt cx="1806" cy="1989"/>
            </a:xfrm>
          </p:grpSpPr>
          <p:sp>
            <p:nvSpPr>
              <p:cNvPr id="8" name="Rectangle 6"/>
              <p:cNvSpPr>
                <a:spLocks noChangeArrowheads="1"/>
              </p:cNvSpPr>
              <p:nvPr userDrawn="1"/>
            </p:nvSpPr>
            <p:spPr bwMode="auto">
              <a:xfrm>
                <a:off x="361" y="2257"/>
                <a:ext cx="363" cy="404"/>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4000">
                    <a:solidFill>
                      <a:schemeClr val="tx1"/>
                    </a:solidFill>
                    <a:latin typeface="Times New Roman" pitchFamily="18" charset="0"/>
                  </a:defRPr>
                </a:lvl1pPr>
                <a:lvl2pPr marL="742950" indent="-285750">
                  <a:defRPr sz="4000">
                    <a:solidFill>
                      <a:schemeClr val="tx1"/>
                    </a:solidFill>
                    <a:latin typeface="Times New Roman" pitchFamily="18" charset="0"/>
                  </a:defRPr>
                </a:lvl2pPr>
                <a:lvl3pPr marL="1143000" indent="-228600">
                  <a:defRPr sz="4000">
                    <a:solidFill>
                      <a:schemeClr val="tx1"/>
                    </a:solidFill>
                    <a:latin typeface="Times New Roman" pitchFamily="18" charset="0"/>
                  </a:defRPr>
                </a:lvl3pPr>
                <a:lvl4pPr marL="1600200" indent="-228600">
                  <a:defRPr sz="4000">
                    <a:solidFill>
                      <a:schemeClr val="tx1"/>
                    </a:solidFill>
                    <a:latin typeface="Times New Roman" pitchFamily="18" charset="0"/>
                  </a:defRPr>
                </a:lvl4pPr>
                <a:lvl5pPr marL="2057400" indent="-228600">
                  <a:defRPr sz="4000">
                    <a:solidFill>
                      <a:schemeClr val="tx1"/>
                    </a:solidFill>
                    <a:latin typeface="Times New Roman" pitchFamily="18" charset="0"/>
                  </a:defRPr>
                </a:lvl5pPr>
                <a:lvl6pPr marL="2514600" indent="-228600" eaLnBrk="0" fontAlgn="base" hangingPunct="0">
                  <a:spcBef>
                    <a:spcPct val="0"/>
                  </a:spcBef>
                  <a:spcAft>
                    <a:spcPct val="0"/>
                  </a:spcAft>
                  <a:defRPr sz="4000">
                    <a:solidFill>
                      <a:schemeClr val="tx1"/>
                    </a:solidFill>
                    <a:latin typeface="Times New Roman" pitchFamily="18" charset="0"/>
                  </a:defRPr>
                </a:lvl6pPr>
                <a:lvl7pPr marL="2971800" indent="-228600" eaLnBrk="0" fontAlgn="base" hangingPunct="0">
                  <a:spcBef>
                    <a:spcPct val="0"/>
                  </a:spcBef>
                  <a:spcAft>
                    <a:spcPct val="0"/>
                  </a:spcAft>
                  <a:defRPr sz="4000">
                    <a:solidFill>
                      <a:schemeClr val="tx1"/>
                    </a:solidFill>
                    <a:latin typeface="Times New Roman" pitchFamily="18" charset="0"/>
                  </a:defRPr>
                </a:lvl7pPr>
                <a:lvl8pPr marL="3429000" indent="-228600" eaLnBrk="0" fontAlgn="base" hangingPunct="0">
                  <a:spcBef>
                    <a:spcPct val="0"/>
                  </a:spcBef>
                  <a:spcAft>
                    <a:spcPct val="0"/>
                  </a:spcAft>
                  <a:defRPr sz="4000">
                    <a:solidFill>
                      <a:schemeClr val="tx1"/>
                    </a:solidFill>
                    <a:latin typeface="Times New Roman" pitchFamily="18" charset="0"/>
                  </a:defRPr>
                </a:lvl8pPr>
                <a:lvl9pPr marL="3886200" indent="-228600" eaLnBrk="0" fontAlgn="base" hangingPunct="0">
                  <a:spcBef>
                    <a:spcPct val="0"/>
                  </a:spcBef>
                  <a:spcAft>
                    <a:spcPct val="0"/>
                  </a:spcAft>
                  <a:defRPr sz="4000">
                    <a:solidFill>
                      <a:schemeClr val="tx1"/>
                    </a:solidFill>
                    <a:latin typeface="Times New Roman" pitchFamily="18" charset="0"/>
                  </a:defRPr>
                </a:lvl9pPr>
              </a:lstStyle>
              <a:p>
                <a:pPr fontAlgn="base">
                  <a:spcBef>
                    <a:spcPct val="0"/>
                  </a:spcBef>
                  <a:spcAft>
                    <a:spcPct val="0"/>
                  </a:spcAft>
                  <a:defRPr/>
                </a:pPr>
                <a:endParaRPr lang="pl-PL" altLang="pl-PL" sz="2400">
                  <a:solidFill>
                    <a:srgbClr val="000000"/>
                  </a:solidFill>
                </a:endParaRPr>
              </a:p>
            </p:txBody>
          </p:sp>
          <p:sp>
            <p:nvSpPr>
              <p:cNvPr id="9" name="Rectangle 7"/>
              <p:cNvSpPr>
                <a:spLocks noChangeArrowheads="1"/>
              </p:cNvSpPr>
              <p:nvPr userDrawn="1"/>
            </p:nvSpPr>
            <p:spPr bwMode="auto">
              <a:xfrm>
                <a:off x="1081" y="1065"/>
                <a:ext cx="362" cy="405"/>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4000">
                    <a:solidFill>
                      <a:schemeClr val="tx1"/>
                    </a:solidFill>
                    <a:latin typeface="Times New Roman" pitchFamily="18" charset="0"/>
                  </a:defRPr>
                </a:lvl1pPr>
                <a:lvl2pPr marL="742950" indent="-285750">
                  <a:defRPr sz="4000">
                    <a:solidFill>
                      <a:schemeClr val="tx1"/>
                    </a:solidFill>
                    <a:latin typeface="Times New Roman" pitchFamily="18" charset="0"/>
                  </a:defRPr>
                </a:lvl2pPr>
                <a:lvl3pPr marL="1143000" indent="-228600">
                  <a:defRPr sz="4000">
                    <a:solidFill>
                      <a:schemeClr val="tx1"/>
                    </a:solidFill>
                    <a:latin typeface="Times New Roman" pitchFamily="18" charset="0"/>
                  </a:defRPr>
                </a:lvl3pPr>
                <a:lvl4pPr marL="1600200" indent="-228600">
                  <a:defRPr sz="4000">
                    <a:solidFill>
                      <a:schemeClr val="tx1"/>
                    </a:solidFill>
                    <a:latin typeface="Times New Roman" pitchFamily="18" charset="0"/>
                  </a:defRPr>
                </a:lvl4pPr>
                <a:lvl5pPr marL="2057400" indent="-228600">
                  <a:defRPr sz="4000">
                    <a:solidFill>
                      <a:schemeClr val="tx1"/>
                    </a:solidFill>
                    <a:latin typeface="Times New Roman" pitchFamily="18" charset="0"/>
                  </a:defRPr>
                </a:lvl5pPr>
                <a:lvl6pPr marL="2514600" indent="-228600" eaLnBrk="0" fontAlgn="base" hangingPunct="0">
                  <a:spcBef>
                    <a:spcPct val="0"/>
                  </a:spcBef>
                  <a:spcAft>
                    <a:spcPct val="0"/>
                  </a:spcAft>
                  <a:defRPr sz="4000">
                    <a:solidFill>
                      <a:schemeClr val="tx1"/>
                    </a:solidFill>
                    <a:latin typeface="Times New Roman" pitchFamily="18" charset="0"/>
                  </a:defRPr>
                </a:lvl6pPr>
                <a:lvl7pPr marL="2971800" indent="-228600" eaLnBrk="0" fontAlgn="base" hangingPunct="0">
                  <a:spcBef>
                    <a:spcPct val="0"/>
                  </a:spcBef>
                  <a:spcAft>
                    <a:spcPct val="0"/>
                  </a:spcAft>
                  <a:defRPr sz="4000">
                    <a:solidFill>
                      <a:schemeClr val="tx1"/>
                    </a:solidFill>
                    <a:latin typeface="Times New Roman" pitchFamily="18" charset="0"/>
                  </a:defRPr>
                </a:lvl7pPr>
                <a:lvl8pPr marL="3429000" indent="-228600" eaLnBrk="0" fontAlgn="base" hangingPunct="0">
                  <a:spcBef>
                    <a:spcPct val="0"/>
                  </a:spcBef>
                  <a:spcAft>
                    <a:spcPct val="0"/>
                  </a:spcAft>
                  <a:defRPr sz="4000">
                    <a:solidFill>
                      <a:schemeClr val="tx1"/>
                    </a:solidFill>
                    <a:latin typeface="Times New Roman" pitchFamily="18" charset="0"/>
                  </a:defRPr>
                </a:lvl8pPr>
                <a:lvl9pPr marL="3886200" indent="-228600" eaLnBrk="0" fontAlgn="base" hangingPunct="0">
                  <a:spcBef>
                    <a:spcPct val="0"/>
                  </a:spcBef>
                  <a:spcAft>
                    <a:spcPct val="0"/>
                  </a:spcAft>
                  <a:defRPr sz="4000">
                    <a:solidFill>
                      <a:schemeClr val="tx1"/>
                    </a:solidFill>
                    <a:latin typeface="Times New Roman" pitchFamily="18" charset="0"/>
                  </a:defRPr>
                </a:lvl9pPr>
              </a:lstStyle>
              <a:p>
                <a:pPr fontAlgn="base">
                  <a:spcBef>
                    <a:spcPct val="0"/>
                  </a:spcBef>
                  <a:spcAft>
                    <a:spcPct val="0"/>
                  </a:spcAft>
                  <a:defRPr/>
                </a:pPr>
                <a:endParaRPr lang="pl-PL" altLang="pl-PL" sz="2400">
                  <a:solidFill>
                    <a:srgbClr val="000000"/>
                  </a:solidFill>
                </a:endParaRPr>
              </a:p>
            </p:txBody>
          </p:sp>
          <p:sp>
            <p:nvSpPr>
              <p:cNvPr id="10" name="Rectangle 8"/>
              <p:cNvSpPr>
                <a:spLocks noChangeArrowheads="1"/>
              </p:cNvSpPr>
              <p:nvPr userDrawn="1"/>
            </p:nvSpPr>
            <p:spPr bwMode="auto">
              <a:xfrm>
                <a:off x="1437" y="672"/>
                <a:ext cx="369" cy="400"/>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4000">
                    <a:solidFill>
                      <a:schemeClr val="tx1"/>
                    </a:solidFill>
                    <a:latin typeface="Times New Roman" pitchFamily="18" charset="0"/>
                  </a:defRPr>
                </a:lvl1pPr>
                <a:lvl2pPr marL="742950" indent="-285750">
                  <a:defRPr sz="4000">
                    <a:solidFill>
                      <a:schemeClr val="tx1"/>
                    </a:solidFill>
                    <a:latin typeface="Times New Roman" pitchFamily="18" charset="0"/>
                  </a:defRPr>
                </a:lvl2pPr>
                <a:lvl3pPr marL="1143000" indent="-228600">
                  <a:defRPr sz="4000">
                    <a:solidFill>
                      <a:schemeClr val="tx1"/>
                    </a:solidFill>
                    <a:latin typeface="Times New Roman" pitchFamily="18" charset="0"/>
                  </a:defRPr>
                </a:lvl3pPr>
                <a:lvl4pPr marL="1600200" indent="-228600">
                  <a:defRPr sz="4000">
                    <a:solidFill>
                      <a:schemeClr val="tx1"/>
                    </a:solidFill>
                    <a:latin typeface="Times New Roman" pitchFamily="18" charset="0"/>
                  </a:defRPr>
                </a:lvl4pPr>
                <a:lvl5pPr marL="2057400" indent="-228600">
                  <a:defRPr sz="4000">
                    <a:solidFill>
                      <a:schemeClr val="tx1"/>
                    </a:solidFill>
                    <a:latin typeface="Times New Roman" pitchFamily="18" charset="0"/>
                  </a:defRPr>
                </a:lvl5pPr>
                <a:lvl6pPr marL="2514600" indent="-228600" eaLnBrk="0" fontAlgn="base" hangingPunct="0">
                  <a:spcBef>
                    <a:spcPct val="0"/>
                  </a:spcBef>
                  <a:spcAft>
                    <a:spcPct val="0"/>
                  </a:spcAft>
                  <a:defRPr sz="4000">
                    <a:solidFill>
                      <a:schemeClr val="tx1"/>
                    </a:solidFill>
                    <a:latin typeface="Times New Roman" pitchFamily="18" charset="0"/>
                  </a:defRPr>
                </a:lvl6pPr>
                <a:lvl7pPr marL="2971800" indent="-228600" eaLnBrk="0" fontAlgn="base" hangingPunct="0">
                  <a:spcBef>
                    <a:spcPct val="0"/>
                  </a:spcBef>
                  <a:spcAft>
                    <a:spcPct val="0"/>
                  </a:spcAft>
                  <a:defRPr sz="4000">
                    <a:solidFill>
                      <a:schemeClr val="tx1"/>
                    </a:solidFill>
                    <a:latin typeface="Times New Roman" pitchFamily="18" charset="0"/>
                  </a:defRPr>
                </a:lvl7pPr>
                <a:lvl8pPr marL="3429000" indent="-228600" eaLnBrk="0" fontAlgn="base" hangingPunct="0">
                  <a:spcBef>
                    <a:spcPct val="0"/>
                  </a:spcBef>
                  <a:spcAft>
                    <a:spcPct val="0"/>
                  </a:spcAft>
                  <a:defRPr sz="4000">
                    <a:solidFill>
                      <a:schemeClr val="tx1"/>
                    </a:solidFill>
                    <a:latin typeface="Times New Roman" pitchFamily="18" charset="0"/>
                  </a:defRPr>
                </a:lvl8pPr>
                <a:lvl9pPr marL="3886200" indent="-228600" eaLnBrk="0" fontAlgn="base" hangingPunct="0">
                  <a:spcBef>
                    <a:spcPct val="0"/>
                  </a:spcBef>
                  <a:spcAft>
                    <a:spcPct val="0"/>
                  </a:spcAft>
                  <a:defRPr sz="4000">
                    <a:solidFill>
                      <a:schemeClr val="tx1"/>
                    </a:solidFill>
                    <a:latin typeface="Times New Roman" pitchFamily="18" charset="0"/>
                  </a:defRPr>
                </a:lvl9pPr>
              </a:lstStyle>
              <a:p>
                <a:pPr fontAlgn="base">
                  <a:spcBef>
                    <a:spcPct val="0"/>
                  </a:spcBef>
                  <a:spcAft>
                    <a:spcPct val="0"/>
                  </a:spcAft>
                  <a:defRPr/>
                </a:pPr>
                <a:endParaRPr lang="pl-PL" altLang="pl-PL" sz="2400">
                  <a:solidFill>
                    <a:srgbClr val="000000"/>
                  </a:solidFill>
                </a:endParaRPr>
              </a:p>
            </p:txBody>
          </p:sp>
          <p:sp>
            <p:nvSpPr>
              <p:cNvPr id="11" name="Rectangle 9"/>
              <p:cNvSpPr>
                <a:spLocks noChangeArrowheads="1"/>
              </p:cNvSpPr>
              <p:nvPr userDrawn="1"/>
            </p:nvSpPr>
            <p:spPr bwMode="auto">
              <a:xfrm>
                <a:off x="719" y="2257"/>
                <a:ext cx="368" cy="404"/>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4000">
                    <a:solidFill>
                      <a:schemeClr val="tx1"/>
                    </a:solidFill>
                    <a:latin typeface="Times New Roman" pitchFamily="18" charset="0"/>
                  </a:defRPr>
                </a:lvl1pPr>
                <a:lvl2pPr marL="742950" indent="-285750">
                  <a:defRPr sz="4000">
                    <a:solidFill>
                      <a:schemeClr val="tx1"/>
                    </a:solidFill>
                    <a:latin typeface="Times New Roman" pitchFamily="18" charset="0"/>
                  </a:defRPr>
                </a:lvl2pPr>
                <a:lvl3pPr marL="1143000" indent="-228600">
                  <a:defRPr sz="4000">
                    <a:solidFill>
                      <a:schemeClr val="tx1"/>
                    </a:solidFill>
                    <a:latin typeface="Times New Roman" pitchFamily="18" charset="0"/>
                  </a:defRPr>
                </a:lvl3pPr>
                <a:lvl4pPr marL="1600200" indent="-228600">
                  <a:defRPr sz="4000">
                    <a:solidFill>
                      <a:schemeClr val="tx1"/>
                    </a:solidFill>
                    <a:latin typeface="Times New Roman" pitchFamily="18" charset="0"/>
                  </a:defRPr>
                </a:lvl4pPr>
                <a:lvl5pPr marL="2057400" indent="-228600">
                  <a:defRPr sz="4000">
                    <a:solidFill>
                      <a:schemeClr val="tx1"/>
                    </a:solidFill>
                    <a:latin typeface="Times New Roman" pitchFamily="18" charset="0"/>
                  </a:defRPr>
                </a:lvl5pPr>
                <a:lvl6pPr marL="2514600" indent="-228600" eaLnBrk="0" fontAlgn="base" hangingPunct="0">
                  <a:spcBef>
                    <a:spcPct val="0"/>
                  </a:spcBef>
                  <a:spcAft>
                    <a:spcPct val="0"/>
                  </a:spcAft>
                  <a:defRPr sz="4000">
                    <a:solidFill>
                      <a:schemeClr val="tx1"/>
                    </a:solidFill>
                    <a:latin typeface="Times New Roman" pitchFamily="18" charset="0"/>
                  </a:defRPr>
                </a:lvl6pPr>
                <a:lvl7pPr marL="2971800" indent="-228600" eaLnBrk="0" fontAlgn="base" hangingPunct="0">
                  <a:spcBef>
                    <a:spcPct val="0"/>
                  </a:spcBef>
                  <a:spcAft>
                    <a:spcPct val="0"/>
                  </a:spcAft>
                  <a:defRPr sz="4000">
                    <a:solidFill>
                      <a:schemeClr val="tx1"/>
                    </a:solidFill>
                    <a:latin typeface="Times New Roman" pitchFamily="18" charset="0"/>
                  </a:defRPr>
                </a:lvl7pPr>
                <a:lvl8pPr marL="3429000" indent="-228600" eaLnBrk="0" fontAlgn="base" hangingPunct="0">
                  <a:spcBef>
                    <a:spcPct val="0"/>
                  </a:spcBef>
                  <a:spcAft>
                    <a:spcPct val="0"/>
                  </a:spcAft>
                  <a:defRPr sz="4000">
                    <a:solidFill>
                      <a:schemeClr val="tx1"/>
                    </a:solidFill>
                    <a:latin typeface="Times New Roman" pitchFamily="18" charset="0"/>
                  </a:defRPr>
                </a:lvl8pPr>
                <a:lvl9pPr marL="3886200" indent="-228600" eaLnBrk="0" fontAlgn="base" hangingPunct="0">
                  <a:spcBef>
                    <a:spcPct val="0"/>
                  </a:spcBef>
                  <a:spcAft>
                    <a:spcPct val="0"/>
                  </a:spcAft>
                  <a:defRPr sz="4000">
                    <a:solidFill>
                      <a:schemeClr val="tx1"/>
                    </a:solidFill>
                    <a:latin typeface="Times New Roman" pitchFamily="18" charset="0"/>
                  </a:defRPr>
                </a:lvl9pPr>
              </a:lstStyle>
              <a:p>
                <a:pPr fontAlgn="base">
                  <a:spcBef>
                    <a:spcPct val="0"/>
                  </a:spcBef>
                  <a:spcAft>
                    <a:spcPct val="0"/>
                  </a:spcAft>
                  <a:defRPr/>
                </a:pPr>
                <a:endParaRPr lang="pl-PL" altLang="pl-PL" sz="2400">
                  <a:solidFill>
                    <a:srgbClr val="000000"/>
                  </a:solidFill>
                </a:endParaRPr>
              </a:p>
            </p:txBody>
          </p:sp>
          <p:sp>
            <p:nvSpPr>
              <p:cNvPr id="12" name="Rectangle 10"/>
              <p:cNvSpPr>
                <a:spLocks noChangeArrowheads="1"/>
              </p:cNvSpPr>
              <p:nvPr userDrawn="1"/>
            </p:nvSpPr>
            <p:spPr bwMode="auto">
              <a:xfrm>
                <a:off x="1437" y="1065"/>
                <a:ext cx="369" cy="405"/>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4000">
                    <a:solidFill>
                      <a:schemeClr val="tx1"/>
                    </a:solidFill>
                    <a:latin typeface="Times New Roman" pitchFamily="18" charset="0"/>
                  </a:defRPr>
                </a:lvl1pPr>
                <a:lvl2pPr marL="742950" indent="-285750">
                  <a:defRPr sz="4000">
                    <a:solidFill>
                      <a:schemeClr val="tx1"/>
                    </a:solidFill>
                    <a:latin typeface="Times New Roman" pitchFamily="18" charset="0"/>
                  </a:defRPr>
                </a:lvl2pPr>
                <a:lvl3pPr marL="1143000" indent="-228600">
                  <a:defRPr sz="4000">
                    <a:solidFill>
                      <a:schemeClr val="tx1"/>
                    </a:solidFill>
                    <a:latin typeface="Times New Roman" pitchFamily="18" charset="0"/>
                  </a:defRPr>
                </a:lvl3pPr>
                <a:lvl4pPr marL="1600200" indent="-228600">
                  <a:defRPr sz="4000">
                    <a:solidFill>
                      <a:schemeClr val="tx1"/>
                    </a:solidFill>
                    <a:latin typeface="Times New Roman" pitchFamily="18" charset="0"/>
                  </a:defRPr>
                </a:lvl4pPr>
                <a:lvl5pPr marL="2057400" indent="-228600">
                  <a:defRPr sz="4000">
                    <a:solidFill>
                      <a:schemeClr val="tx1"/>
                    </a:solidFill>
                    <a:latin typeface="Times New Roman" pitchFamily="18" charset="0"/>
                  </a:defRPr>
                </a:lvl5pPr>
                <a:lvl6pPr marL="2514600" indent="-228600" eaLnBrk="0" fontAlgn="base" hangingPunct="0">
                  <a:spcBef>
                    <a:spcPct val="0"/>
                  </a:spcBef>
                  <a:spcAft>
                    <a:spcPct val="0"/>
                  </a:spcAft>
                  <a:defRPr sz="4000">
                    <a:solidFill>
                      <a:schemeClr val="tx1"/>
                    </a:solidFill>
                    <a:latin typeface="Times New Roman" pitchFamily="18" charset="0"/>
                  </a:defRPr>
                </a:lvl6pPr>
                <a:lvl7pPr marL="2971800" indent="-228600" eaLnBrk="0" fontAlgn="base" hangingPunct="0">
                  <a:spcBef>
                    <a:spcPct val="0"/>
                  </a:spcBef>
                  <a:spcAft>
                    <a:spcPct val="0"/>
                  </a:spcAft>
                  <a:defRPr sz="4000">
                    <a:solidFill>
                      <a:schemeClr val="tx1"/>
                    </a:solidFill>
                    <a:latin typeface="Times New Roman" pitchFamily="18" charset="0"/>
                  </a:defRPr>
                </a:lvl7pPr>
                <a:lvl8pPr marL="3429000" indent="-228600" eaLnBrk="0" fontAlgn="base" hangingPunct="0">
                  <a:spcBef>
                    <a:spcPct val="0"/>
                  </a:spcBef>
                  <a:spcAft>
                    <a:spcPct val="0"/>
                  </a:spcAft>
                  <a:defRPr sz="4000">
                    <a:solidFill>
                      <a:schemeClr val="tx1"/>
                    </a:solidFill>
                    <a:latin typeface="Times New Roman" pitchFamily="18" charset="0"/>
                  </a:defRPr>
                </a:lvl8pPr>
                <a:lvl9pPr marL="3886200" indent="-228600" eaLnBrk="0" fontAlgn="base" hangingPunct="0">
                  <a:spcBef>
                    <a:spcPct val="0"/>
                  </a:spcBef>
                  <a:spcAft>
                    <a:spcPct val="0"/>
                  </a:spcAft>
                  <a:defRPr sz="4000">
                    <a:solidFill>
                      <a:schemeClr val="tx1"/>
                    </a:solidFill>
                    <a:latin typeface="Times New Roman" pitchFamily="18" charset="0"/>
                  </a:defRPr>
                </a:lvl9pPr>
              </a:lstStyle>
              <a:p>
                <a:pPr fontAlgn="base">
                  <a:spcBef>
                    <a:spcPct val="0"/>
                  </a:spcBef>
                  <a:spcAft>
                    <a:spcPct val="0"/>
                  </a:spcAft>
                  <a:defRPr/>
                </a:pPr>
                <a:endParaRPr lang="pl-PL" altLang="pl-PL" sz="2400">
                  <a:solidFill>
                    <a:srgbClr val="000000"/>
                  </a:solidFill>
                </a:endParaRPr>
              </a:p>
            </p:txBody>
          </p:sp>
          <p:sp>
            <p:nvSpPr>
              <p:cNvPr id="13" name="Rectangle 11"/>
              <p:cNvSpPr>
                <a:spLocks noChangeArrowheads="1"/>
              </p:cNvSpPr>
              <p:nvPr userDrawn="1"/>
            </p:nvSpPr>
            <p:spPr bwMode="auto">
              <a:xfrm>
                <a:off x="719" y="1464"/>
                <a:ext cx="368" cy="399"/>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4000">
                    <a:solidFill>
                      <a:schemeClr val="tx1"/>
                    </a:solidFill>
                    <a:latin typeface="Times New Roman" pitchFamily="18" charset="0"/>
                  </a:defRPr>
                </a:lvl1pPr>
                <a:lvl2pPr marL="742950" indent="-285750">
                  <a:defRPr sz="4000">
                    <a:solidFill>
                      <a:schemeClr val="tx1"/>
                    </a:solidFill>
                    <a:latin typeface="Times New Roman" pitchFamily="18" charset="0"/>
                  </a:defRPr>
                </a:lvl2pPr>
                <a:lvl3pPr marL="1143000" indent="-228600">
                  <a:defRPr sz="4000">
                    <a:solidFill>
                      <a:schemeClr val="tx1"/>
                    </a:solidFill>
                    <a:latin typeface="Times New Roman" pitchFamily="18" charset="0"/>
                  </a:defRPr>
                </a:lvl3pPr>
                <a:lvl4pPr marL="1600200" indent="-228600">
                  <a:defRPr sz="4000">
                    <a:solidFill>
                      <a:schemeClr val="tx1"/>
                    </a:solidFill>
                    <a:latin typeface="Times New Roman" pitchFamily="18" charset="0"/>
                  </a:defRPr>
                </a:lvl4pPr>
                <a:lvl5pPr marL="2057400" indent="-228600">
                  <a:defRPr sz="4000">
                    <a:solidFill>
                      <a:schemeClr val="tx1"/>
                    </a:solidFill>
                    <a:latin typeface="Times New Roman" pitchFamily="18" charset="0"/>
                  </a:defRPr>
                </a:lvl5pPr>
                <a:lvl6pPr marL="2514600" indent="-228600" eaLnBrk="0" fontAlgn="base" hangingPunct="0">
                  <a:spcBef>
                    <a:spcPct val="0"/>
                  </a:spcBef>
                  <a:spcAft>
                    <a:spcPct val="0"/>
                  </a:spcAft>
                  <a:defRPr sz="4000">
                    <a:solidFill>
                      <a:schemeClr val="tx1"/>
                    </a:solidFill>
                    <a:latin typeface="Times New Roman" pitchFamily="18" charset="0"/>
                  </a:defRPr>
                </a:lvl6pPr>
                <a:lvl7pPr marL="2971800" indent="-228600" eaLnBrk="0" fontAlgn="base" hangingPunct="0">
                  <a:spcBef>
                    <a:spcPct val="0"/>
                  </a:spcBef>
                  <a:spcAft>
                    <a:spcPct val="0"/>
                  </a:spcAft>
                  <a:defRPr sz="4000">
                    <a:solidFill>
                      <a:schemeClr val="tx1"/>
                    </a:solidFill>
                    <a:latin typeface="Times New Roman" pitchFamily="18" charset="0"/>
                  </a:defRPr>
                </a:lvl7pPr>
                <a:lvl8pPr marL="3429000" indent="-228600" eaLnBrk="0" fontAlgn="base" hangingPunct="0">
                  <a:spcBef>
                    <a:spcPct val="0"/>
                  </a:spcBef>
                  <a:spcAft>
                    <a:spcPct val="0"/>
                  </a:spcAft>
                  <a:defRPr sz="4000">
                    <a:solidFill>
                      <a:schemeClr val="tx1"/>
                    </a:solidFill>
                    <a:latin typeface="Times New Roman" pitchFamily="18" charset="0"/>
                  </a:defRPr>
                </a:lvl8pPr>
                <a:lvl9pPr marL="3886200" indent="-228600" eaLnBrk="0" fontAlgn="base" hangingPunct="0">
                  <a:spcBef>
                    <a:spcPct val="0"/>
                  </a:spcBef>
                  <a:spcAft>
                    <a:spcPct val="0"/>
                  </a:spcAft>
                  <a:defRPr sz="4000">
                    <a:solidFill>
                      <a:schemeClr val="tx1"/>
                    </a:solidFill>
                    <a:latin typeface="Times New Roman" pitchFamily="18" charset="0"/>
                  </a:defRPr>
                </a:lvl9pPr>
              </a:lstStyle>
              <a:p>
                <a:pPr fontAlgn="base">
                  <a:spcBef>
                    <a:spcPct val="0"/>
                  </a:spcBef>
                  <a:spcAft>
                    <a:spcPct val="0"/>
                  </a:spcAft>
                  <a:defRPr/>
                </a:pPr>
                <a:endParaRPr lang="pl-PL" altLang="pl-PL" sz="2400">
                  <a:solidFill>
                    <a:srgbClr val="000000"/>
                  </a:solidFill>
                </a:endParaRPr>
              </a:p>
            </p:txBody>
          </p:sp>
          <p:sp>
            <p:nvSpPr>
              <p:cNvPr id="14" name="Rectangle 12"/>
              <p:cNvSpPr>
                <a:spLocks noChangeArrowheads="1"/>
              </p:cNvSpPr>
              <p:nvPr userDrawn="1"/>
            </p:nvSpPr>
            <p:spPr bwMode="auto">
              <a:xfrm>
                <a:off x="0" y="1464"/>
                <a:ext cx="367" cy="39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4000">
                    <a:solidFill>
                      <a:schemeClr val="tx1"/>
                    </a:solidFill>
                    <a:latin typeface="Times New Roman" pitchFamily="18" charset="0"/>
                  </a:defRPr>
                </a:lvl1pPr>
                <a:lvl2pPr marL="742950" indent="-285750">
                  <a:defRPr sz="4000">
                    <a:solidFill>
                      <a:schemeClr val="tx1"/>
                    </a:solidFill>
                    <a:latin typeface="Times New Roman" pitchFamily="18" charset="0"/>
                  </a:defRPr>
                </a:lvl2pPr>
                <a:lvl3pPr marL="1143000" indent="-228600">
                  <a:defRPr sz="4000">
                    <a:solidFill>
                      <a:schemeClr val="tx1"/>
                    </a:solidFill>
                    <a:latin typeface="Times New Roman" pitchFamily="18" charset="0"/>
                  </a:defRPr>
                </a:lvl3pPr>
                <a:lvl4pPr marL="1600200" indent="-228600">
                  <a:defRPr sz="4000">
                    <a:solidFill>
                      <a:schemeClr val="tx1"/>
                    </a:solidFill>
                    <a:latin typeface="Times New Roman" pitchFamily="18" charset="0"/>
                  </a:defRPr>
                </a:lvl4pPr>
                <a:lvl5pPr marL="2057400" indent="-228600">
                  <a:defRPr sz="4000">
                    <a:solidFill>
                      <a:schemeClr val="tx1"/>
                    </a:solidFill>
                    <a:latin typeface="Times New Roman" pitchFamily="18" charset="0"/>
                  </a:defRPr>
                </a:lvl5pPr>
                <a:lvl6pPr marL="2514600" indent="-228600" eaLnBrk="0" fontAlgn="base" hangingPunct="0">
                  <a:spcBef>
                    <a:spcPct val="0"/>
                  </a:spcBef>
                  <a:spcAft>
                    <a:spcPct val="0"/>
                  </a:spcAft>
                  <a:defRPr sz="4000">
                    <a:solidFill>
                      <a:schemeClr val="tx1"/>
                    </a:solidFill>
                    <a:latin typeface="Times New Roman" pitchFamily="18" charset="0"/>
                  </a:defRPr>
                </a:lvl6pPr>
                <a:lvl7pPr marL="2971800" indent="-228600" eaLnBrk="0" fontAlgn="base" hangingPunct="0">
                  <a:spcBef>
                    <a:spcPct val="0"/>
                  </a:spcBef>
                  <a:spcAft>
                    <a:spcPct val="0"/>
                  </a:spcAft>
                  <a:defRPr sz="4000">
                    <a:solidFill>
                      <a:schemeClr val="tx1"/>
                    </a:solidFill>
                    <a:latin typeface="Times New Roman" pitchFamily="18" charset="0"/>
                  </a:defRPr>
                </a:lvl7pPr>
                <a:lvl8pPr marL="3429000" indent="-228600" eaLnBrk="0" fontAlgn="base" hangingPunct="0">
                  <a:spcBef>
                    <a:spcPct val="0"/>
                  </a:spcBef>
                  <a:spcAft>
                    <a:spcPct val="0"/>
                  </a:spcAft>
                  <a:defRPr sz="4000">
                    <a:solidFill>
                      <a:schemeClr val="tx1"/>
                    </a:solidFill>
                    <a:latin typeface="Times New Roman" pitchFamily="18" charset="0"/>
                  </a:defRPr>
                </a:lvl8pPr>
                <a:lvl9pPr marL="3886200" indent="-228600" eaLnBrk="0" fontAlgn="base" hangingPunct="0">
                  <a:spcBef>
                    <a:spcPct val="0"/>
                  </a:spcBef>
                  <a:spcAft>
                    <a:spcPct val="0"/>
                  </a:spcAft>
                  <a:defRPr sz="4000">
                    <a:solidFill>
                      <a:schemeClr val="tx1"/>
                    </a:solidFill>
                    <a:latin typeface="Times New Roman" pitchFamily="18" charset="0"/>
                  </a:defRPr>
                </a:lvl9pPr>
              </a:lstStyle>
              <a:p>
                <a:pPr fontAlgn="base">
                  <a:spcBef>
                    <a:spcPct val="0"/>
                  </a:spcBef>
                  <a:spcAft>
                    <a:spcPct val="0"/>
                  </a:spcAft>
                  <a:defRPr/>
                </a:pPr>
                <a:endParaRPr lang="pl-PL" altLang="pl-PL" sz="2400">
                  <a:solidFill>
                    <a:srgbClr val="000000"/>
                  </a:solidFill>
                </a:endParaRPr>
              </a:p>
            </p:txBody>
          </p:sp>
          <p:sp>
            <p:nvSpPr>
              <p:cNvPr id="15" name="Rectangle 13"/>
              <p:cNvSpPr>
                <a:spLocks noChangeArrowheads="1"/>
              </p:cNvSpPr>
              <p:nvPr userDrawn="1"/>
            </p:nvSpPr>
            <p:spPr bwMode="auto">
              <a:xfrm>
                <a:off x="1081" y="1464"/>
                <a:ext cx="362" cy="399"/>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4000">
                    <a:solidFill>
                      <a:schemeClr val="tx1"/>
                    </a:solidFill>
                    <a:latin typeface="Times New Roman" pitchFamily="18" charset="0"/>
                  </a:defRPr>
                </a:lvl1pPr>
                <a:lvl2pPr marL="742950" indent="-285750">
                  <a:defRPr sz="4000">
                    <a:solidFill>
                      <a:schemeClr val="tx1"/>
                    </a:solidFill>
                    <a:latin typeface="Times New Roman" pitchFamily="18" charset="0"/>
                  </a:defRPr>
                </a:lvl2pPr>
                <a:lvl3pPr marL="1143000" indent="-228600">
                  <a:defRPr sz="4000">
                    <a:solidFill>
                      <a:schemeClr val="tx1"/>
                    </a:solidFill>
                    <a:latin typeface="Times New Roman" pitchFamily="18" charset="0"/>
                  </a:defRPr>
                </a:lvl3pPr>
                <a:lvl4pPr marL="1600200" indent="-228600">
                  <a:defRPr sz="4000">
                    <a:solidFill>
                      <a:schemeClr val="tx1"/>
                    </a:solidFill>
                    <a:latin typeface="Times New Roman" pitchFamily="18" charset="0"/>
                  </a:defRPr>
                </a:lvl4pPr>
                <a:lvl5pPr marL="2057400" indent="-228600">
                  <a:defRPr sz="4000">
                    <a:solidFill>
                      <a:schemeClr val="tx1"/>
                    </a:solidFill>
                    <a:latin typeface="Times New Roman" pitchFamily="18" charset="0"/>
                  </a:defRPr>
                </a:lvl5pPr>
                <a:lvl6pPr marL="2514600" indent="-228600" eaLnBrk="0" fontAlgn="base" hangingPunct="0">
                  <a:spcBef>
                    <a:spcPct val="0"/>
                  </a:spcBef>
                  <a:spcAft>
                    <a:spcPct val="0"/>
                  </a:spcAft>
                  <a:defRPr sz="4000">
                    <a:solidFill>
                      <a:schemeClr val="tx1"/>
                    </a:solidFill>
                    <a:latin typeface="Times New Roman" pitchFamily="18" charset="0"/>
                  </a:defRPr>
                </a:lvl6pPr>
                <a:lvl7pPr marL="2971800" indent="-228600" eaLnBrk="0" fontAlgn="base" hangingPunct="0">
                  <a:spcBef>
                    <a:spcPct val="0"/>
                  </a:spcBef>
                  <a:spcAft>
                    <a:spcPct val="0"/>
                  </a:spcAft>
                  <a:defRPr sz="4000">
                    <a:solidFill>
                      <a:schemeClr val="tx1"/>
                    </a:solidFill>
                    <a:latin typeface="Times New Roman" pitchFamily="18" charset="0"/>
                  </a:defRPr>
                </a:lvl7pPr>
                <a:lvl8pPr marL="3429000" indent="-228600" eaLnBrk="0" fontAlgn="base" hangingPunct="0">
                  <a:spcBef>
                    <a:spcPct val="0"/>
                  </a:spcBef>
                  <a:spcAft>
                    <a:spcPct val="0"/>
                  </a:spcAft>
                  <a:defRPr sz="4000">
                    <a:solidFill>
                      <a:schemeClr val="tx1"/>
                    </a:solidFill>
                    <a:latin typeface="Times New Roman" pitchFamily="18" charset="0"/>
                  </a:defRPr>
                </a:lvl8pPr>
                <a:lvl9pPr marL="3886200" indent="-228600" eaLnBrk="0" fontAlgn="base" hangingPunct="0">
                  <a:spcBef>
                    <a:spcPct val="0"/>
                  </a:spcBef>
                  <a:spcAft>
                    <a:spcPct val="0"/>
                  </a:spcAft>
                  <a:defRPr sz="4000">
                    <a:solidFill>
                      <a:schemeClr val="tx1"/>
                    </a:solidFill>
                    <a:latin typeface="Times New Roman" pitchFamily="18" charset="0"/>
                  </a:defRPr>
                </a:lvl9pPr>
              </a:lstStyle>
              <a:p>
                <a:pPr fontAlgn="base">
                  <a:spcBef>
                    <a:spcPct val="0"/>
                  </a:spcBef>
                  <a:spcAft>
                    <a:spcPct val="0"/>
                  </a:spcAft>
                  <a:defRPr/>
                </a:pPr>
                <a:endParaRPr lang="pl-PL" altLang="pl-PL" sz="2400">
                  <a:solidFill>
                    <a:srgbClr val="000000"/>
                  </a:solidFill>
                </a:endParaRPr>
              </a:p>
            </p:txBody>
          </p:sp>
          <p:sp>
            <p:nvSpPr>
              <p:cNvPr id="16" name="Rectangle 14"/>
              <p:cNvSpPr>
                <a:spLocks noChangeArrowheads="1"/>
              </p:cNvSpPr>
              <p:nvPr userDrawn="1"/>
            </p:nvSpPr>
            <p:spPr bwMode="auto">
              <a:xfrm>
                <a:off x="361" y="1857"/>
                <a:ext cx="363" cy="406"/>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4000">
                    <a:solidFill>
                      <a:schemeClr val="tx1"/>
                    </a:solidFill>
                    <a:latin typeface="Times New Roman" pitchFamily="18" charset="0"/>
                  </a:defRPr>
                </a:lvl1pPr>
                <a:lvl2pPr marL="742950" indent="-285750">
                  <a:defRPr sz="4000">
                    <a:solidFill>
                      <a:schemeClr val="tx1"/>
                    </a:solidFill>
                    <a:latin typeface="Times New Roman" pitchFamily="18" charset="0"/>
                  </a:defRPr>
                </a:lvl2pPr>
                <a:lvl3pPr marL="1143000" indent="-228600">
                  <a:defRPr sz="4000">
                    <a:solidFill>
                      <a:schemeClr val="tx1"/>
                    </a:solidFill>
                    <a:latin typeface="Times New Roman" pitchFamily="18" charset="0"/>
                  </a:defRPr>
                </a:lvl3pPr>
                <a:lvl4pPr marL="1600200" indent="-228600">
                  <a:defRPr sz="4000">
                    <a:solidFill>
                      <a:schemeClr val="tx1"/>
                    </a:solidFill>
                    <a:latin typeface="Times New Roman" pitchFamily="18" charset="0"/>
                  </a:defRPr>
                </a:lvl4pPr>
                <a:lvl5pPr marL="2057400" indent="-228600">
                  <a:defRPr sz="4000">
                    <a:solidFill>
                      <a:schemeClr val="tx1"/>
                    </a:solidFill>
                    <a:latin typeface="Times New Roman" pitchFamily="18" charset="0"/>
                  </a:defRPr>
                </a:lvl5pPr>
                <a:lvl6pPr marL="2514600" indent="-228600" eaLnBrk="0" fontAlgn="base" hangingPunct="0">
                  <a:spcBef>
                    <a:spcPct val="0"/>
                  </a:spcBef>
                  <a:spcAft>
                    <a:spcPct val="0"/>
                  </a:spcAft>
                  <a:defRPr sz="4000">
                    <a:solidFill>
                      <a:schemeClr val="tx1"/>
                    </a:solidFill>
                    <a:latin typeface="Times New Roman" pitchFamily="18" charset="0"/>
                  </a:defRPr>
                </a:lvl6pPr>
                <a:lvl7pPr marL="2971800" indent="-228600" eaLnBrk="0" fontAlgn="base" hangingPunct="0">
                  <a:spcBef>
                    <a:spcPct val="0"/>
                  </a:spcBef>
                  <a:spcAft>
                    <a:spcPct val="0"/>
                  </a:spcAft>
                  <a:defRPr sz="4000">
                    <a:solidFill>
                      <a:schemeClr val="tx1"/>
                    </a:solidFill>
                    <a:latin typeface="Times New Roman" pitchFamily="18" charset="0"/>
                  </a:defRPr>
                </a:lvl7pPr>
                <a:lvl8pPr marL="3429000" indent="-228600" eaLnBrk="0" fontAlgn="base" hangingPunct="0">
                  <a:spcBef>
                    <a:spcPct val="0"/>
                  </a:spcBef>
                  <a:spcAft>
                    <a:spcPct val="0"/>
                  </a:spcAft>
                  <a:defRPr sz="4000">
                    <a:solidFill>
                      <a:schemeClr val="tx1"/>
                    </a:solidFill>
                    <a:latin typeface="Times New Roman" pitchFamily="18" charset="0"/>
                  </a:defRPr>
                </a:lvl8pPr>
                <a:lvl9pPr marL="3886200" indent="-228600" eaLnBrk="0" fontAlgn="base" hangingPunct="0">
                  <a:spcBef>
                    <a:spcPct val="0"/>
                  </a:spcBef>
                  <a:spcAft>
                    <a:spcPct val="0"/>
                  </a:spcAft>
                  <a:defRPr sz="4000">
                    <a:solidFill>
                      <a:schemeClr val="tx1"/>
                    </a:solidFill>
                    <a:latin typeface="Times New Roman" pitchFamily="18" charset="0"/>
                  </a:defRPr>
                </a:lvl9pPr>
              </a:lstStyle>
              <a:p>
                <a:pPr fontAlgn="base">
                  <a:spcBef>
                    <a:spcPct val="0"/>
                  </a:spcBef>
                  <a:spcAft>
                    <a:spcPct val="0"/>
                  </a:spcAft>
                  <a:defRPr/>
                </a:pPr>
                <a:endParaRPr lang="pl-PL" altLang="pl-PL" sz="2400">
                  <a:solidFill>
                    <a:srgbClr val="000000"/>
                  </a:solidFill>
                </a:endParaRPr>
              </a:p>
            </p:txBody>
          </p:sp>
          <p:sp>
            <p:nvSpPr>
              <p:cNvPr id="17" name="Rectangle 15"/>
              <p:cNvSpPr>
                <a:spLocks noChangeArrowheads="1"/>
              </p:cNvSpPr>
              <p:nvPr userDrawn="1"/>
            </p:nvSpPr>
            <p:spPr bwMode="auto">
              <a:xfrm>
                <a:off x="719" y="1857"/>
                <a:ext cx="368" cy="40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4000">
                    <a:solidFill>
                      <a:schemeClr val="tx1"/>
                    </a:solidFill>
                    <a:latin typeface="Times New Roman" pitchFamily="18" charset="0"/>
                  </a:defRPr>
                </a:lvl1pPr>
                <a:lvl2pPr marL="742950" indent="-285750">
                  <a:defRPr sz="4000">
                    <a:solidFill>
                      <a:schemeClr val="tx1"/>
                    </a:solidFill>
                    <a:latin typeface="Times New Roman" pitchFamily="18" charset="0"/>
                  </a:defRPr>
                </a:lvl2pPr>
                <a:lvl3pPr marL="1143000" indent="-228600">
                  <a:defRPr sz="4000">
                    <a:solidFill>
                      <a:schemeClr val="tx1"/>
                    </a:solidFill>
                    <a:latin typeface="Times New Roman" pitchFamily="18" charset="0"/>
                  </a:defRPr>
                </a:lvl3pPr>
                <a:lvl4pPr marL="1600200" indent="-228600">
                  <a:defRPr sz="4000">
                    <a:solidFill>
                      <a:schemeClr val="tx1"/>
                    </a:solidFill>
                    <a:latin typeface="Times New Roman" pitchFamily="18" charset="0"/>
                  </a:defRPr>
                </a:lvl4pPr>
                <a:lvl5pPr marL="2057400" indent="-228600">
                  <a:defRPr sz="4000">
                    <a:solidFill>
                      <a:schemeClr val="tx1"/>
                    </a:solidFill>
                    <a:latin typeface="Times New Roman" pitchFamily="18" charset="0"/>
                  </a:defRPr>
                </a:lvl5pPr>
                <a:lvl6pPr marL="2514600" indent="-228600" eaLnBrk="0" fontAlgn="base" hangingPunct="0">
                  <a:spcBef>
                    <a:spcPct val="0"/>
                  </a:spcBef>
                  <a:spcAft>
                    <a:spcPct val="0"/>
                  </a:spcAft>
                  <a:defRPr sz="4000">
                    <a:solidFill>
                      <a:schemeClr val="tx1"/>
                    </a:solidFill>
                    <a:latin typeface="Times New Roman" pitchFamily="18" charset="0"/>
                  </a:defRPr>
                </a:lvl6pPr>
                <a:lvl7pPr marL="2971800" indent="-228600" eaLnBrk="0" fontAlgn="base" hangingPunct="0">
                  <a:spcBef>
                    <a:spcPct val="0"/>
                  </a:spcBef>
                  <a:spcAft>
                    <a:spcPct val="0"/>
                  </a:spcAft>
                  <a:defRPr sz="4000">
                    <a:solidFill>
                      <a:schemeClr val="tx1"/>
                    </a:solidFill>
                    <a:latin typeface="Times New Roman" pitchFamily="18" charset="0"/>
                  </a:defRPr>
                </a:lvl7pPr>
                <a:lvl8pPr marL="3429000" indent="-228600" eaLnBrk="0" fontAlgn="base" hangingPunct="0">
                  <a:spcBef>
                    <a:spcPct val="0"/>
                  </a:spcBef>
                  <a:spcAft>
                    <a:spcPct val="0"/>
                  </a:spcAft>
                  <a:defRPr sz="4000">
                    <a:solidFill>
                      <a:schemeClr val="tx1"/>
                    </a:solidFill>
                    <a:latin typeface="Times New Roman" pitchFamily="18" charset="0"/>
                  </a:defRPr>
                </a:lvl8pPr>
                <a:lvl9pPr marL="3886200" indent="-228600" eaLnBrk="0" fontAlgn="base" hangingPunct="0">
                  <a:spcBef>
                    <a:spcPct val="0"/>
                  </a:spcBef>
                  <a:spcAft>
                    <a:spcPct val="0"/>
                  </a:spcAft>
                  <a:defRPr sz="4000">
                    <a:solidFill>
                      <a:schemeClr val="tx1"/>
                    </a:solidFill>
                    <a:latin typeface="Times New Roman" pitchFamily="18" charset="0"/>
                  </a:defRPr>
                </a:lvl9pPr>
              </a:lstStyle>
              <a:p>
                <a:pPr fontAlgn="base">
                  <a:spcBef>
                    <a:spcPct val="0"/>
                  </a:spcBef>
                  <a:spcAft>
                    <a:spcPct val="0"/>
                  </a:spcAft>
                  <a:defRPr/>
                </a:pPr>
                <a:endParaRPr lang="pl-PL" altLang="pl-PL" sz="2400">
                  <a:solidFill>
                    <a:srgbClr val="000000"/>
                  </a:solidFill>
                </a:endParaRPr>
              </a:p>
            </p:txBody>
          </p:sp>
        </p:grpSp>
      </p:grpSp>
      <p:sp>
        <p:nvSpPr>
          <p:cNvPr id="18" name="AutoShape 21"/>
          <p:cNvSpPr>
            <a:spLocks noChangeArrowheads="1"/>
          </p:cNvSpPr>
          <p:nvPr userDrawn="1"/>
        </p:nvSpPr>
        <p:spPr bwMode="auto">
          <a:xfrm>
            <a:off x="609600" y="1566863"/>
            <a:ext cx="7958138" cy="109537"/>
          </a:xfrm>
          <a:custGeom>
            <a:avLst/>
            <a:gdLst>
              <a:gd name="T0" fmla="*/ 0 w 1000"/>
              <a:gd name="T1" fmla="*/ 0 h 1000"/>
              <a:gd name="T2" fmla="*/ 2147483647 w 1000"/>
              <a:gd name="T3" fmla="*/ 0 h 1000"/>
              <a:gd name="T4" fmla="*/ 2147483647 w 1000"/>
              <a:gd name="T5" fmla="*/ 2147483647 h 1000"/>
              <a:gd name="T6" fmla="*/ 0 w 1000"/>
              <a:gd name="T7" fmla="*/ 2147483647 h 1000"/>
              <a:gd name="T8" fmla="*/ 0 w 1000"/>
              <a:gd name="T9" fmla="*/ 0 h 1000"/>
              <a:gd name="T10" fmla="*/ 2147483647 w 1000"/>
              <a:gd name="T11" fmla="*/ 0 h 10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00" h="1000" stroke="0">
                <a:moveTo>
                  <a:pt x="0" y="0"/>
                </a:moveTo>
                <a:lnTo>
                  <a:pt x="585" y="0"/>
                </a:lnTo>
                <a:lnTo>
                  <a:pt x="585" y="1000"/>
                </a:lnTo>
                <a:lnTo>
                  <a:pt x="0" y="1000"/>
                </a:lnTo>
                <a:lnTo>
                  <a:pt x="0" y="0"/>
                </a:lnTo>
                <a:close/>
              </a:path>
              <a:path w="1000" h="1000">
                <a:moveTo>
                  <a:pt x="0" y="0"/>
                </a:moveTo>
                <a:lnTo>
                  <a:pt x="1000" y="0"/>
                </a:lnTo>
              </a:path>
            </a:pathLst>
          </a:custGeom>
          <a:solidFill>
            <a:schemeClr val="accent2"/>
          </a:solidFill>
          <a:ln w="9525">
            <a:solidFill>
              <a:schemeClr val="accent2"/>
            </a:solidFill>
            <a:round/>
            <a:headEnd/>
            <a:tailEnd/>
          </a:ln>
        </p:spPr>
        <p:txBody>
          <a:bodyPr/>
          <a:lstStyle/>
          <a:p>
            <a:pPr eaLnBrk="0" fontAlgn="base" hangingPunct="0">
              <a:spcBef>
                <a:spcPct val="0"/>
              </a:spcBef>
              <a:spcAft>
                <a:spcPct val="0"/>
              </a:spcAft>
            </a:pPr>
            <a:endParaRPr lang="pl-PL" sz="4000">
              <a:solidFill>
                <a:srgbClr val="000000"/>
              </a:solidFill>
              <a:latin typeface="Times New Roman" pitchFamily="18" charset="0"/>
            </a:endParaRPr>
          </a:p>
        </p:txBody>
      </p:sp>
      <p:sp>
        <p:nvSpPr>
          <p:cNvPr id="19" name="Line 22"/>
          <p:cNvSpPr>
            <a:spLocks noChangeShapeType="1"/>
          </p:cNvSpPr>
          <p:nvPr userDrawn="1"/>
        </p:nvSpPr>
        <p:spPr bwMode="auto">
          <a:xfrm flipV="1">
            <a:off x="609600" y="6172200"/>
            <a:ext cx="7924800" cy="0"/>
          </a:xfrm>
          <a:prstGeom prst="line">
            <a:avLst/>
          </a:prstGeom>
          <a:noFill/>
          <a:ln w="3175">
            <a:solidFill>
              <a:schemeClr val="accent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pl-PL" sz="4000">
              <a:solidFill>
                <a:srgbClr val="000000"/>
              </a:solidFill>
              <a:latin typeface="Times New Roman" pitchFamily="18" charset="0"/>
            </a:endParaRPr>
          </a:p>
        </p:txBody>
      </p:sp>
      <p:sp>
        <p:nvSpPr>
          <p:cNvPr id="402451" name="Rectangle 19"/>
          <p:cNvSpPr>
            <a:spLocks noGrp="1" noChangeArrowheads="1"/>
          </p:cNvSpPr>
          <p:nvPr>
            <p:ph type="ctrTitle"/>
          </p:nvPr>
        </p:nvSpPr>
        <p:spPr>
          <a:xfrm>
            <a:off x="2971800" y="1828800"/>
            <a:ext cx="6019800" cy="2209800"/>
          </a:xfrm>
        </p:spPr>
        <p:txBody>
          <a:bodyPr/>
          <a:lstStyle>
            <a:lvl1pPr>
              <a:defRPr sz="5000">
                <a:solidFill>
                  <a:srgbClr val="FFFFFF"/>
                </a:solidFill>
              </a:defRPr>
            </a:lvl1pPr>
          </a:lstStyle>
          <a:p>
            <a:r>
              <a:rPr lang="pl-PL"/>
              <a:t>Kliknij, aby edytować styl wzorca tytułu</a:t>
            </a:r>
          </a:p>
        </p:txBody>
      </p:sp>
      <p:sp>
        <p:nvSpPr>
          <p:cNvPr id="402452" name="Rectangle 20"/>
          <p:cNvSpPr>
            <a:spLocks noGrp="1" noChangeArrowheads="1"/>
          </p:cNvSpPr>
          <p:nvPr>
            <p:ph type="subTitle" idx="1"/>
          </p:nvPr>
        </p:nvSpPr>
        <p:spPr>
          <a:xfrm>
            <a:off x="2971800" y="4267200"/>
            <a:ext cx="6019800" cy="1752600"/>
          </a:xfrm>
        </p:spPr>
        <p:txBody>
          <a:bodyPr/>
          <a:lstStyle>
            <a:lvl1pPr marL="0" indent="0">
              <a:buFont typeface="Wingdings" pitchFamily="2" charset="2"/>
              <a:buNone/>
              <a:defRPr sz="3400"/>
            </a:lvl1pPr>
          </a:lstStyle>
          <a:p>
            <a:r>
              <a:rPr lang="pl-PL"/>
              <a:t>Kliknij, aby edytować styl wzorca podtytułu</a:t>
            </a:r>
          </a:p>
        </p:txBody>
      </p:sp>
      <p:sp>
        <p:nvSpPr>
          <p:cNvPr id="20" name="Rectangle 16"/>
          <p:cNvSpPr>
            <a:spLocks noGrp="1" noChangeArrowheads="1"/>
          </p:cNvSpPr>
          <p:nvPr>
            <p:ph type="dt" sz="half" idx="10"/>
          </p:nvPr>
        </p:nvSpPr>
        <p:spPr>
          <a:xfrm>
            <a:off x="457200" y="6248400"/>
            <a:ext cx="2133600" cy="457200"/>
          </a:xfrm>
        </p:spPr>
        <p:txBody>
          <a:bodyPr/>
          <a:lstStyle>
            <a:lvl1pPr>
              <a:defRPr>
                <a:solidFill>
                  <a:srgbClr val="000000"/>
                </a:solidFill>
              </a:defRPr>
            </a:lvl1pPr>
          </a:lstStyle>
          <a:p>
            <a:pPr>
              <a:defRPr/>
            </a:pPr>
            <a:endParaRPr lang="pl-PL"/>
          </a:p>
        </p:txBody>
      </p:sp>
      <p:sp>
        <p:nvSpPr>
          <p:cNvPr id="21" name="Rectangle 17"/>
          <p:cNvSpPr>
            <a:spLocks noGrp="1" noChangeArrowheads="1"/>
          </p:cNvSpPr>
          <p:nvPr>
            <p:ph type="ftr" sz="quarter" idx="11"/>
          </p:nvPr>
        </p:nvSpPr>
        <p:spPr/>
        <p:txBody>
          <a:bodyPr/>
          <a:lstStyle>
            <a:lvl1pPr>
              <a:defRPr>
                <a:solidFill>
                  <a:srgbClr val="000000"/>
                </a:solidFill>
              </a:defRPr>
            </a:lvl1pPr>
          </a:lstStyle>
          <a:p>
            <a:pPr>
              <a:defRPr/>
            </a:pPr>
            <a:endParaRPr lang="pl-PL"/>
          </a:p>
        </p:txBody>
      </p:sp>
      <p:sp>
        <p:nvSpPr>
          <p:cNvPr id="22" name="Rectangle 18"/>
          <p:cNvSpPr>
            <a:spLocks noGrp="1" noChangeArrowheads="1"/>
          </p:cNvSpPr>
          <p:nvPr>
            <p:ph type="sldNum" sz="quarter" idx="12"/>
          </p:nvPr>
        </p:nvSpPr>
        <p:spPr/>
        <p:txBody>
          <a:bodyPr/>
          <a:lstStyle>
            <a:lvl1pPr>
              <a:defRPr>
                <a:solidFill>
                  <a:srgbClr val="000000"/>
                </a:solidFill>
              </a:defRPr>
            </a:lvl1pPr>
          </a:lstStyle>
          <a:p>
            <a:pPr>
              <a:defRPr/>
            </a:pPr>
            <a:fld id="{686B6656-5F38-4955-A2D2-A7640CF60FC2}" type="slidenum">
              <a:rPr lang="pl-PL"/>
              <a:pPr>
                <a:defRPr/>
              </a:pPr>
              <a:t>‹#›</a:t>
            </a:fld>
            <a:endParaRPr lang="pl-PL"/>
          </a:p>
        </p:txBody>
      </p:sp>
    </p:spTree>
    <p:extLst>
      <p:ext uri="{BB962C8B-B14F-4D97-AF65-F5344CB8AC3E}">
        <p14:creationId xmlns:p14="http://schemas.microsoft.com/office/powerpoint/2010/main" val="1062491703"/>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2"/>
          <p:cNvSpPr>
            <a:spLocks noGrp="1" noChangeArrowheads="1"/>
          </p:cNvSpPr>
          <p:nvPr>
            <p:ph type="ftr" sz="quarter" idx="10"/>
          </p:nvPr>
        </p:nvSpPr>
        <p:spPr>
          <a:ln/>
        </p:spPr>
        <p:txBody>
          <a:bodyPr/>
          <a:lstStyle>
            <a:lvl1pPr>
              <a:defRPr/>
            </a:lvl1pPr>
          </a:lstStyle>
          <a:p>
            <a:pPr>
              <a:defRPr/>
            </a:pPr>
            <a:endParaRPr lang="pl-PL"/>
          </a:p>
        </p:txBody>
      </p:sp>
      <p:sp>
        <p:nvSpPr>
          <p:cNvPr id="5" name="Rectangle 3"/>
          <p:cNvSpPr>
            <a:spLocks noGrp="1" noChangeArrowheads="1"/>
          </p:cNvSpPr>
          <p:nvPr>
            <p:ph type="sldNum" sz="quarter" idx="11"/>
          </p:nvPr>
        </p:nvSpPr>
        <p:spPr>
          <a:ln/>
        </p:spPr>
        <p:txBody>
          <a:bodyPr/>
          <a:lstStyle>
            <a:lvl1pPr>
              <a:defRPr/>
            </a:lvl1pPr>
          </a:lstStyle>
          <a:p>
            <a:pPr>
              <a:defRPr/>
            </a:pPr>
            <a:fld id="{4009DF14-3665-454B-BBA8-FC5F2FA80E06}" type="slidenum">
              <a:rPr lang="pl-PL"/>
              <a:pPr>
                <a:defRPr/>
              </a:pPr>
              <a:t>‹#›</a:t>
            </a:fld>
            <a:endParaRPr lang="pl-PL"/>
          </a:p>
        </p:txBody>
      </p:sp>
      <p:sp>
        <p:nvSpPr>
          <p:cNvPr id="6" name="Rectangle 16"/>
          <p:cNvSpPr>
            <a:spLocks noGrp="1" noChangeArrowheads="1"/>
          </p:cNvSpPr>
          <p:nvPr>
            <p:ph type="dt" sz="half" idx="12"/>
          </p:nvPr>
        </p:nvSpPr>
        <p:spPr>
          <a:ln/>
        </p:spPr>
        <p:txBody>
          <a:bodyPr/>
          <a:lstStyle>
            <a:lvl1pPr>
              <a:defRPr/>
            </a:lvl1pPr>
          </a:lstStyle>
          <a:p>
            <a:pPr>
              <a:defRPr/>
            </a:pPr>
            <a:endParaRPr lang="pl-PL"/>
          </a:p>
        </p:txBody>
      </p:sp>
    </p:spTree>
    <p:extLst>
      <p:ext uri="{BB962C8B-B14F-4D97-AF65-F5344CB8AC3E}">
        <p14:creationId xmlns:p14="http://schemas.microsoft.com/office/powerpoint/2010/main" val="29175937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722313" y="4406900"/>
            <a:ext cx="7772400" cy="1362075"/>
          </a:xfrm>
        </p:spPr>
        <p:txBody>
          <a:bodyPr anchor="t"/>
          <a:lstStyle>
            <a:lvl1pPr algn="l">
              <a:defRPr sz="4000" b="1" cap="all"/>
            </a:lvl1pPr>
          </a:lstStyle>
          <a:p>
            <a:r>
              <a:rPr lang="pl-PL"/>
              <a:t>Kliknij, aby edytować styl</a:t>
            </a:r>
          </a:p>
        </p:txBody>
      </p:sp>
      <p:sp>
        <p:nvSpPr>
          <p:cNvPr id="3" name="Symbol zastępczy tekstu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l-PL"/>
              <a:t>Kliknij, aby edytować style wzorca tekstu</a:t>
            </a:r>
          </a:p>
        </p:txBody>
      </p:sp>
      <p:sp>
        <p:nvSpPr>
          <p:cNvPr id="4" name="Rectangle 2"/>
          <p:cNvSpPr>
            <a:spLocks noGrp="1" noChangeArrowheads="1"/>
          </p:cNvSpPr>
          <p:nvPr>
            <p:ph type="ftr" sz="quarter" idx="10"/>
          </p:nvPr>
        </p:nvSpPr>
        <p:spPr>
          <a:ln/>
        </p:spPr>
        <p:txBody>
          <a:bodyPr/>
          <a:lstStyle>
            <a:lvl1pPr>
              <a:defRPr/>
            </a:lvl1pPr>
          </a:lstStyle>
          <a:p>
            <a:pPr>
              <a:defRPr/>
            </a:pPr>
            <a:endParaRPr lang="pl-PL"/>
          </a:p>
        </p:txBody>
      </p:sp>
      <p:sp>
        <p:nvSpPr>
          <p:cNvPr id="5" name="Rectangle 3"/>
          <p:cNvSpPr>
            <a:spLocks noGrp="1" noChangeArrowheads="1"/>
          </p:cNvSpPr>
          <p:nvPr>
            <p:ph type="sldNum" sz="quarter" idx="11"/>
          </p:nvPr>
        </p:nvSpPr>
        <p:spPr>
          <a:ln/>
        </p:spPr>
        <p:txBody>
          <a:bodyPr/>
          <a:lstStyle>
            <a:lvl1pPr>
              <a:defRPr/>
            </a:lvl1pPr>
          </a:lstStyle>
          <a:p>
            <a:pPr>
              <a:defRPr/>
            </a:pPr>
            <a:fld id="{A6777855-AA47-4FEC-AC9F-DB2AB51D3767}" type="slidenum">
              <a:rPr lang="pl-PL"/>
              <a:pPr>
                <a:defRPr/>
              </a:pPr>
              <a:t>‹#›</a:t>
            </a:fld>
            <a:endParaRPr lang="pl-PL"/>
          </a:p>
        </p:txBody>
      </p:sp>
      <p:sp>
        <p:nvSpPr>
          <p:cNvPr id="6" name="Rectangle 16"/>
          <p:cNvSpPr>
            <a:spLocks noGrp="1" noChangeArrowheads="1"/>
          </p:cNvSpPr>
          <p:nvPr>
            <p:ph type="dt" sz="half" idx="12"/>
          </p:nvPr>
        </p:nvSpPr>
        <p:spPr>
          <a:ln/>
        </p:spPr>
        <p:txBody>
          <a:bodyPr/>
          <a:lstStyle>
            <a:lvl1pPr>
              <a:defRPr/>
            </a:lvl1pPr>
          </a:lstStyle>
          <a:p>
            <a:pPr>
              <a:defRPr/>
            </a:pPr>
            <a:endParaRPr lang="pl-PL"/>
          </a:p>
        </p:txBody>
      </p:sp>
    </p:spTree>
    <p:extLst>
      <p:ext uri="{BB962C8B-B14F-4D97-AF65-F5344CB8AC3E}">
        <p14:creationId xmlns:p14="http://schemas.microsoft.com/office/powerpoint/2010/main" val="25908281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sz="half" idx="1"/>
          </p:nvPr>
        </p:nvSpPr>
        <p:spPr>
          <a:xfrm>
            <a:off x="457200" y="1981200"/>
            <a:ext cx="40386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4648200" y="1981200"/>
            <a:ext cx="40386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Rectangle 2"/>
          <p:cNvSpPr>
            <a:spLocks noGrp="1" noChangeArrowheads="1"/>
          </p:cNvSpPr>
          <p:nvPr>
            <p:ph type="ftr" sz="quarter" idx="10"/>
          </p:nvPr>
        </p:nvSpPr>
        <p:spPr>
          <a:ln/>
        </p:spPr>
        <p:txBody>
          <a:bodyPr/>
          <a:lstStyle>
            <a:lvl1pPr>
              <a:defRPr/>
            </a:lvl1pPr>
          </a:lstStyle>
          <a:p>
            <a:pPr>
              <a:defRPr/>
            </a:pPr>
            <a:endParaRPr lang="pl-PL"/>
          </a:p>
        </p:txBody>
      </p:sp>
      <p:sp>
        <p:nvSpPr>
          <p:cNvPr id="6" name="Rectangle 3"/>
          <p:cNvSpPr>
            <a:spLocks noGrp="1" noChangeArrowheads="1"/>
          </p:cNvSpPr>
          <p:nvPr>
            <p:ph type="sldNum" sz="quarter" idx="11"/>
          </p:nvPr>
        </p:nvSpPr>
        <p:spPr>
          <a:ln/>
        </p:spPr>
        <p:txBody>
          <a:bodyPr/>
          <a:lstStyle>
            <a:lvl1pPr>
              <a:defRPr/>
            </a:lvl1pPr>
          </a:lstStyle>
          <a:p>
            <a:pPr>
              <a:defRPr/>
            </a:pPr>
            <a:fld id="{9292C4F5-DBC3-4B0E-A658-F53D50755243}" type="slidenum">
              <a:rPr lang="pl-PL"/>
              <a:pPr>
                <a:defRPr/>
              </a:pPr>
              <a:t>‹#›</a:t>
            </a:fld>
            <a:endParaRPr lang="pl-PL"/>
          </a:p>
        </p:txBody>
      </p:sp>
      <p:sp>
        <p:nvSpPr>
          <p:cNvPr id="7" name="Rectangle 16"/>
          <p:cNvSpPr>
            <a:spLocks noGrp="1" noChangeArrowheads="1"/>
          </p:cNvSpPr>
          <p:nvPr>
            <p:ph type="dt" sz="half" idx="12"/>
          </p:nvPr>
        </p:nvSpPr>
        <p:spPr>
          <a:ln/>
        </p:spPr>
        <p:txBody>
          <a:bodyPr/>
          <a:lstStyle>
            <a:lvl1pPr>
              <a:defRPr/>
            </a:lvl1pPr>
          </a:lstStyle>
          <a:p>
            <a:pPr>
              <a:defRPr/>
            </a:pPr>
            <a:endParaRPr lang="pl-PL"/>
          </a:p>
        </p:txBody>
      </p:sp>
    </p:spTree>
    <p:extLst>
      <p:ext uri="{BB962C8B-B14F-4D97-AF65-F5344CB8AC3E}">
        <p14:creationId xmlns:p14="http://schemas.microsoft.com/office/powerpoint/2010/main" val="24152061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457200" y="274638"/>
            <a:ext cx="8229600" cy="1143000"/>
          </a:xfrm>
        </p:spPr>
        <p:txBody>
          <a:bodyPr/>
          <a:lstStyle>
            <a:lvl1pPr>
              <a:defRPr/>
            </a:lvl1pPr>
          </a:lstStyle>
          <a:p>
            <a:r>
              <a:rPr lang="pl-PL"/>
              <a:t>Kliknij, aby edytować styl</a:t>
            </a:r>
          </a:p>
        </p:txBody>
      </p:sp>
      <p:sp>
        <p:nvSpPr>
          <p:cNvPr id="3" name="Symbol zastępczy tekst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Rectangle 2"/>
          <p:cNvSpPr>
            <a:spLocks noGrp="1" noChangeArrowheads="1"/>
          </p:cNvSpPr>
          <p:nvPr>
            <p:ph type="ftr" sz="quarter" idx="10"/>
          </p:nvPr>
        </p:nvSpPr>
        <p:spPr>
          <a:ln/>
        </p:spPr>
        <p:txBody>
          <a:bodyPr/>
          <a:lstStyle>
            <a:lvl1pPr>
              <a:defRPr/>
            </a:lvl1pPr>
          </a:lstStyle>
          <a:p>
            <a:pPr>
              <a:defRPr/>
            </a:pPr>
            <a:endParaRPr lang="pl-PL"/>
          </a:p>
        </p:txBody>
      </p:sp>
      <p:sp>
        <p:nvSpPr>
          <p:cNvPr id="8" name="Rectangle 3"/>
          <p:cNvSpPr>
            <a:spLocks noGrp="1" noChangeArrowheads="1"/>
          </p:cNvSpPr>
          <p:nvPr>
            <p:ph type="sldNum" sz="quarter" idx="11"/>
          </p:nvPr>
        </p:nvSpPr>
        <p:spPr>
          <a:ln/>
        </p:spPr>
        <p:txBody>
          <a:bodyPr/>
          <a:lstStyle>
            <a:lvl1pPr>
              <a:defRPr/>
            </a:lvl1pPr>
          </a:lstStyle>
          <a:p>
            <a:pPr>
              <a:defRPr/>
            </a:pPr>
            <a:fld id="{44840201-1695-4795-8265-CD9F2CEEE2D9}" type="slidenum">
              <a:rPr lang="pl-PL"/>
              <a:pPr>
                <a:defRPr/>
              </a:pPr>
              <a:t>‹#›</a:t>
            </a:fld>
            <a:endParaRPr lang="pl-PL"/>
          </a:p>
        </p:txBody>
      </p:sp>
      <p:sp>
        <p:nvSpPr>
          <p:cNvPr id="9" name="Rectangle 16"/>
          <p:cNvSpPr>
            <a:spLocks noGrp="1" noChangeArrowheads="1"/>
          </p:cNvSpPr>
          <p:nvPr>
            <p:ph type="dt" sz="half" idx="12"/>
          </p:nvPr>
        </p:nvSpPr>
        <p:spPr>
          <a:ln/>
        </p:spPr>
        <p:txBody>
          <a:bodyPr/>
          <a:lstStyle>
            <a:lvl1pPr>
              <a:defRPr/>
            </a:lvl1pPr>
          </a:lstStyle>
          <a:p>
            <a:pPr>
              <a:defRPr/>
            </a:pPr>
            <a:endParaRPr lang="pl-PL"/>
          </a:p>
        </p:txBody>
      </p:sp>
    </p:spTree>
    <p:extLst>
      <p:ext uri="{BB962C8B-B14F-4D97-AF65-F5344CB8AC3E}">
        <p14:creationId xmlns:p14="http://schemas.microsoft.com/office/powerpoint/2010/main" val="28131576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Rectangle 2"/>
          <p:cNvSpPr>
            <a:spLocks noGrp="1" noChangeArrowheads="1"/>
          </p:cNvSpPr>
          <p:nvPr>
            <p:ph type="ftr" sz="quarter" idx="10"/>
          </p:nvPr>
        </p:nvSpPr>
        <p:spPr>
          <a:ln/>
        </p:spPr>
        <p:txBody>
          <a:bodyPr/>
          <a:lstStyle>
            <a:lvl1pPr>
              <a:defRPr/>
            </a:lvl1pPr>
          </a:lstStyle>
          <a:p>
            <a:pPr>
              <a:defRPr/>
            </a:pPr>
            <a:endParaRPr lang="pl-PL"/>
          </a:p>
        </p:txBody>
      </p:sp>
      <p:sp>
        <p:nvSpPr>
          <p:cNvPr id="4" name="Rectangle 3"/>
          <p:cNvSpPr>
            <a:spLocks noGrp="1" noChangeArrowheads="1"/>
          </p:cNvSpPr>
          <p:nvPr>
            <p:ph type="sldNum" sz="quarter" idx="11"/>
          </p:nvPr>
        </p:nvSpPr>
        <p:spPr>
          <a:ln/>
        </p:spPr>
        <p:txBody>
          <a:bodyPr/>
          <a:lstStyle>
            <a:lvl1pPr>
              <a:defRPr/>
            </a:lvl1pPr>
          </a:lstStyle>
          <a:p>
            <a:pPr>
              <a:defRPr/>
            </a:pPr>
            <a:fld id="{54604B40-5D83-4198-B7B7-411C0A7B3D34}" type="slidenum">
              <a:rPr lang="pl-PL"/>
              <a:pPr>
                <a:defRPr/>
              </a:pPr>
              <a:t>‹#›</a:t>
            </a:fld>
            <a:endParaRPr lang="pl-PL"/>
          </a:p>
        </p:txBody>
      </p:sp>
      <p:sp>
        <p:nvSpPr>
          <p:cNvPr id="5" name="Rectangle 16"/>
          <p:cNvSpPr>
            <a:spLocks noGrp="1" noChangeArrowheads="1"/>
          </p:cNvSpPr>
          <p:nvPr>
            <p:ph type="dt" sz="half" idx="12"/>
          </p:nvPr>
        </p:nvSpPr>
        <p:spPr>
          <a:ln/>
        </p:spPr>
        <p:txBody>
          <a:bodyPr/>
          <a:lstStyle>
            <a:lvl1pPr>
              <a:defRPr/>
            </a:lvl1pPr>
          </a:lstStyle>
          <a:p>
            <a:pPr>
              <a:defRPr/>
            </a:pPr>
            <a:endParaRPr lang="pl-PL"/>
          </a:p>
        </p:txBody>
      </p:sp>
    </p:spTree>
    <p:extLst>
      <p:ext uri="{BB962C8B-B14F-4D97-AF65-F5344CB8AC3E}">
        <p14:creationId xmlns:p14="http://schemas.microsoft.com/office/powerpoint/2010/main" val="6108050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Rectangle 2"/>
          <p:cNvSpPr>
            <a:spLocks noGrp="1" noChangeArrowheads="1"/>
          </p:cNvSpPr>
          <p:nvPr>
            <p:ph type="ftr" sz="quarter" idx="10"/>
          </p:nvPr>
        </p:nvSpPr>
        <p:spPr>
          <a:ln/>
        </p:spPr>
        <p:txBody>
          <a:bodyPr/>
          <a:lstStyle>
            <a:lvl1pPr>
              <a:defRPr/>
            </a:lvl1pPr>
          </a:lstStyle>
          <a:p>
            <a:pPr>
              <a:defRPr/>
            </a:pPr>
            <a:endParaRPr lang="pl-PL"/>
          </a:p>
        </p:txBody>
      </p:sp>
      <p:sp>
        <p:nvSpPr>
          <p:cNvPr id="3" name="Rectangle 3"/>
          <p:cNvSpPr>
            <a:spLocks noGrp="1" noChangeArrowheads="1"/>
          </p:cNvSpPr>
          <p:nvPr>
            <p:ph type="sldNum" sz="quarter" idx="11"/>
          </p:nvPr>
        </p:nvSpPr>
        <p:spPr>
          <a:ln/>
        </p:spPr>
        <p:txBody>
          <a:bodyPr/>
          <a:lstStyle>
            <a:lvl1pPr>
              <a:defRPr/>
            </a:lvl1pPr>
          </a:lstStyle>
          <a:p>
            <a:pPr>
              <a:defRPr/>
            </a:pPr>
            <a:fld id="{2AE7543D-1148-4FF9-9B60-CED26EACDBD6}" type="slidenum">
              <a:rPr lang="pl-PL"/>
              <a:pPr>
                <a:defRPr/>
              </a:pPr>
              <a:t>‹#›</a:t>
            </a:fld>
            <a:endParaRPr lang="pl-PL"/>
          </a:p>
        </p:txBody>
      </p:sp>
      <p:sp>
        <p:nvSpPr>
          <p:cNvPr id="4" name="Rectangle 16"/>
          <p:cNvSpPr>
            <a:spLocks noGrp="1" noChangeArrowheads="1"/>
          </p:cNvSpPr>
          <p:nvPr>
            <p:ph type="dt" sz="half" idx="12"/>
          </p:nvPr>
        </p:nvSpPr>
        <p:spPr>
          <a:ln/>
        </p:spPr>
        <p:txBody>
          <a:bodyPr/>
          <a:lstStyle>
            <a:lvl1pPr>
              <a:defRPr/>
            </a:lvl1pPr>
          </a:lstStyle>
          <a:p>
            <a:pPr>
              <a:defRPr/>
            </a:pPr>
            <a:endParaRPr lang="pl-PL"/>
          </a:p>
        </p:txBody>
      </p:sp>
    </p:spTree>
    <p:extLst>
      <p:ext uri="{BB962C8B-B14F-4D97-AF65-F5344CB8AC3E}">
        <p14:creationId xmlns:p14="http://schemas.microsoft.com/office/powerpoint/2010/main" val="4680421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57200" y="273050"/>
            <a:ext cx="3008313" cy="1162050"/>
          </a:xfrm>
        </p:spPr>
        <p:txBody>
          <a:bodyPr anchor="b"/>
          <a:lstStyle>
            <a:lvl1pPr algn="l">
              <a:defRPr sz="2000" b="1"/>
            </a:lvl1pPr>
          </a:lstStyle>
          <a:p>
            <a:r>
              <a:rPr lang="pl-PL"/>
              <a:t>Kliknij, aby edytować styl</a:t>
            </a:r>
          </a:p>
        </p:txBody>
      </p:sp>
      <p:sp>
        <p:nvSpPr>
          <p:cNvPr id="3" name="Symbol zastępczy zawartości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Rectangle 2"/>
          <p:cNvSpPr>
            <a:spLocks noGrp="1" noChangeArrowheads="1"/>
          </p:cNvSpPr>
          <p:nvPr>
            <p:ph type="ftr" sz="quarter" idx="10"/>
          </p:nvPr>
        </p:nvSpPr>
        <p:spPr>
          <a:ln/>
        </p:spPr>
        <p:txBody>
          <a:bodyPr/>
          <a:lstStyle>
            <a:lvl1pPr>
              <a:defRPr/>
            </a:lvl1pPr>
          </a:lstStyle>
          <a:p>
            <a:pPr>
              <a:defRPr/>
            </a:pPr>
            <a:endParaRPr lang="pl-PL"/>
          </a:p>
        </p:txBody>
      </p:sp>
      <p:sp>
        <p:nvSpPr>
          <p:cNvPr id="6" name="Rectangle 3"/>
          <p:cNvSpPr>
            <a:spLocks noGrp="1" noChangeArrowheads="1"/>
          </p:cNvSpPr>
          <p:nvPr>
            <p:ph type="sldNum" sz="quarter" idx="11"/>
          </p:nvPr>
        </p:nvSpPr>
        <p:spPr>
          <a:ln/>
        </p:spPr>
        <p:txBody>
          <a:bodyPr/>
          <a:lstStyle>
            <a:lvl1pPr>
              <a:defRPr/>
            </a:lvl1pPr>
          </a:lstStyle>
          <a:p>
            <a:pPr>
              <a:defRPr/>
            </a:pPr>
            <a:fld id="{787424C4-11BB-47FB-9EBA-9099D28B4173}" type="slidenum">
              <a:rPr lang="pl-PL"/>
              <a:pPr>
                <a:defRPr/>
              </a:pPr>
              <a:t>‹#›</a:t>
            </a:fld>
            <a:endParaRPr lang="pl-PL"/>
          </a:p>
        </p:txBody>
      </p:sp>
      <p:sp>
        <p:nvSpPr>
          <p:cNvPr id="7" name="Rectangle 16"/>
          <p:cNvSpPr>
            <a:spLocks noGrp="1" noChangeArrowheads="1"/>
          </p:cNvSpPr>
          <p:nvPr>
            <p:ph type="dt" sz="half" idx="12"/>
          </p:nvPr>
        </p:nvSpPr>
        <p:spPr>
          <a:ln/>
        </p:spPr>
        <p:txBody>
          <a:bodyPr/>
          <a:lstStyle>
            <a:lvl1pPr>
              <a:defRPr/>
            </a:lvl1pPr>
          </a:lstStyle>
          <a:p>
            <a:pPr>
              <a:defRPr/>
            </a:pPr>
            <a:endParaRPr lang="pl-PL"/>
          </a:p>
        </p:txBody>
      </p:sp>
    </p:spTree>
    <p:extLst>
      <p:ext uri="{BB962C8B-B14F-4D97-AF65-F5344CB8AC3E}">
        <p14:creationId xmlns:p14="http://schemas.microsoft.com/office/powerpoint/2010/main" val="38181481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p>
            <a:fld id="{7383B132-4045-45B2-ADA7-B47A941ACF16}" type="datetimeFigureOut">
              <a:rPr lang="pl-PL" smtClean="0"/>
              <a:t>17.09.2019</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4A2F77CD-430D-4C99-8077-1553AEB58D81}" type="slidenum">
              <a:rPr lang="pl-PL" smtClean="0"/>
              <a:t>‹#›</a:t>
            </a:fld>
            <a:endParaRPr lang="pl-PL"/>
          </a:p>
        </p:txBody>
      </p:sp>
    </p:spTree>
    <p:extLst>
      <p:ext uri="{BB962C8B-B14F-4D97-AF65-F5344CB8AC3E}">
        <p14:creationId xmlns:p14="http://schemas.microsoft.com/office/powerpoint/2010/main" val="25319534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792288" y="4800600"/>
            <a:ext cx="5486400" cy="566738"/>
          </a:xfrm>
        </p:spPr>
        <p:txBody>
          <a:bodyPr anchor="b"/>
          <a:lstStyle>
            <a:lvl1pPr algn="l">
              <a:defRPr sz="2000" b="1"/>
            </a:lvl1pPr>
          </a:lstStyle>
          <a:p>
            <a:r>
              <a:rPr lang="pl-PL"/>
              <a:t>Kliknij, aby edytować styl</a:t>
            </a:r>
          </a:p>
        </p:txBody>
      </p:sp>
      <p:sp>
        <p:nvSpPr>
          <p:cNvPr id="3" name="Symbol zastępczy obrazu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l-PL" noProof="0"/>
          </a:p>
        </p:txBody>
      </p:sp>
      <p:sp>
        <p:nvSpPr>
          <p:cNvPr id="4" name="Symbol zastępczy tekst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Rectangle 2"/>
          <p:cNvSpPr>
            <a:spLocks noGrp="1" noChangeArrowheads="1"/>
          </p:cNvSpPr>
          <p:nvPr>
            <p:ph type="ftr" sz="quarter" idx="10"/>
          </p:nvPr>
        </p:nvSpPr>
        <p:spPr>
          <a:ln/>
        </p:spPr>
        <p:txBody>
          <a:bodyPr/>
          <a:lstStyle>
            <a:lvl1pPr>
              <a:defRPr/>
            </a:lvl1pPr>
          </a:lstStyle>
          <a:p>
            <a:pPr>
              <a:defRPr/>
            </a:pPr>
            <a:endParaRPr lang="pl-PL"/>
          </a:p>
        </p:txBody>
      </p:sp>
      <p:sp>
        <p:nvSpPr>
          <p:cNvPr id="6" name="Rectangle 3"/>
          <p:cNvSpPr>
            <a:spLocks noGrp="1" noChangeArrowheads="1"/>
          </p:cNvSpPr>
          <p:nvPr>
            <p:ph type="sldNum" sz="quarter" idx="11"/>
          </p:nvPr>
        </p:nvSpPr>
        <p:spPr>
          <a:ln/>
        </p:spPr>
        <p:txBody>
          <a:bodyPr/>
          <a:lstStyle>
            <a:lvl1pPr>
              <a:defRPr/>
            </a:lvl1pPr>
          </a:lstStyle>
          <a:p>
            <a:pPr>
              <a:defRPr/>
            </a:pPr>
            <a:fld id="{A3F102C3-96F7-42AD-A14A-D7492803A325}" type="slidenum">
              <a:rPr lang="pl-PL"/>
              <a:pPr>
                <a:defRPr/>
              </a:pPr>
              <a:t>‹#›</a:t>
            </a:fld>
            <a:endParaRPr lang="pl-PL"/>
          </a:p>
        </p:txBody>
      </p:sp>
      <p:sp>
        <p:nvSpPr>
          <p:cNvPr id="7" name="Rectangle 16"/>
          <p:cNvSpPr>
            <a:spLocks noGrp="1" noChangeArrowheads="1"/>
          </p:cNvSpPr>
          <p:nvPr>
            <p:ph type="dt" sz="half" idx="12"/>
          </p:nvPr>
        </p:nvSpPr>
        <p:spPr>
          <a:ln/>
        </p:spPr>
        <p:txBody>
          <a:bodyPr/>
          <a:lstStyle>
            <a:lvl1pPr>
              <a:defRPr/>
            </a:lvl1pPr>
          </a:lstStyle>
          <a:p>
            <a:pPr>
              <a:defRPr/>
            </a:pPr>
            <a:endParaRPr lang="pl-PL"/>
          </a:p>
        </p:txBody>
      </p:sp>
    </p:spTree>
    <p:extLst>
      <p:ext uri="{BB962C8B-B14F-4D97-AF65-F5344CB8AC3E}">
        <p14:creationId xmlns:p14="http://schemas.microsoft.com/office/powerpoint/2010/main" val="16057505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tytułu pionowego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2"/>
          <p:cNvSpPr>
            <a:spLocks noGrp="1" noChangeArrowheads="1"/>
          </p:cNvSpPr>
          <p:nvPr>
            <p:ph type="ftr" sz="quarter" idx="10"/>
          </p:nvPr>
        </p:nvSpPr>
        <p:spPr>
          <a:ln/>
        </p:spPr>
        <p:txBody>
          <a:bodyPr/>
          <a:lstStyle>
            <a:lvl1pPr>
              <a:defRPr/>
            </a:lvl1pPr>
          </a:lstStyle>
          <a:p>
            <a:pPr>
              <a:defRPr/>
            </a:pPr>
            <a:endParaRPr lang="pl-PL"/>
          </a:p>
        </p:txBody>
      </p:sp>
      <p:sp>
        <p:nvSpPr>
          <p:cNvPr id="5" name="Rectangle 3"/>
          <p:cNvSpPr>
            <a:spLocks noGrp="1" noChangeArrowheads="1"/>
          </p:cNvSpPr>
          <p:nvPr>
            <p:ph type="sldNum" sz="quarter" idx="11"/>
          </p:nvPr>
        </p:nvSpPr>
        <p:spPr>
          <a:ln/>
        </p:spPr>
        <p:txBody>
          <a:bodyPr/>
          <a:lstStyle>
            <a:lvl1pPr>
              <a:defRPr/>
            </a:lvl1pPr>
          </a:lstStyle>
          <a:p>
            <a:pPr>
              <a:defRPr/>
            </a:pPr>
            <a:fld id="{1AB00BEE-2C81-4EE9-A809-3CB8D5B951B9}" type="slidenum">
              <a:rPr lang="pl-PL"/>
              <a:pPr>
                <a:defRPr/>
              </a:pPr>
              <a:t>‹#›</a:t>
            </a:fld>
            <a:endParaRPr lang="pl-PL"/>
          </a:p>
        </p:txBody>
      </p:sp>
      <p:sp>
        <p:nvSpPr>
          <p:cNvPr id="6" name="Rectangle 16"/>
          <p:cNvSpPr>
            <a:spLocks noGrp="1" noChangeArrowheads="1"/>
          </p:cNvSpPr>
          <p:nvPr>
            <p:ph type="dt" sz="half" idx="12"/>
          </p:nvPr>
        </p:nvSpPr>
        <p:spPr>
          <a:ln/>
        </p:spPr>
        <p:txBody>
          <a:bodyPr/>
          <a:lstStyle>
            <a:lvl1pPr>
              <a:defRPr/>
            </a:lvl1pPr>
          </a:lstStyle>
          <a:p>
            <a:pPr>
              <a:defRPr/>
            </a:pPr>
            <a:endParaRPr lang="pl-PL"/>
          </a:p>
        </p:txBody>
      </p:sp>
    </p:spTree>
    <p:extLst>
      <p:ext uri="{BB962C8B-B14F-4D97-AF65-F5344CB8AC3E}">
        <p14:creationId xmlns:p14="http://schemas.microsoft.com/office/powerpoint/2010/main" val="2513031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6629400" y="457200"/>
            <a:ext cx="2057400" cy="5410200"/>
          </a:xfrm>
        </p:spPr>
        <p:txBody>
          <a:bodyPr vert="eaVert"/>
          <a:lstStyle/>
          <a:p>
            <a:r>
              <a:rPr lang="pl-PL"/>
              <a:t>Kliknij, aby edytować styl</a:t>
            </a:r>
          </a:p>
        </p:txBody>
      </p:sp>
      <p:sp>
        <p:nvSpPr>
          <p:cNvPr id="3" name="Symbol zastępczy tytułu pionowego 2"/>
          <p:cNvSpPr>
            <a:spLocks noGrp="1"/>
          </p:cNvSpPr>
          <p:nvPr>
            <p:ph type="body" orient="vert" idx="1"/>
          </p:nvPr>
        </p:nvSpPr>
        <p:spPr>
          <a:xfrm>
            <a:off x="457200" y="457200"/>
            <a:ext cx="6019800" cy="5410200"/>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2"/>
          <p:cNvSpPr>
            <a:spLocks noGrp="1" noChangeArrowheads="1"/>
          </p:cNvSpPr>
          <p:nvPr>
            <p:ph type="ftr" sz="quarter" idx="10"/>
          </p:nvPr>
        </p:nvSpPr>
        <p:spPr>
          <a:ln/>
        </p:spPr>
        <p:txBody>
          <a:bodyPr/>
          <a:lstStyle>
            <a:lvl1pPr>
              <a:defRPr/>
            </a:lvl1pPr>
          </a:lstStyle>
          <a:p>
            <a:pPr>
              <a:defRPr/>
            </a:pPr>
            <a:endParaRPr lang="pl-PL"/>
          </a:p>
        </p:txBody>
      </p:sp>
      <p:sp>
        <p:nvSpPr>
          <p:cNvPr id="5" name="Rectangle 3"/>
          <p:cNvSpPr>
            <a:spLocks noGrp="1" noChangeArrowheads="1"/>
          </p:cNvSpPr>
          <p:nvPr>
            <p:ph type="sldNum" sz="quarter" idx="11"/>
          </p:nvPr>
        </p:nvSpPr>
        <p:spPr>
          <a:ln/>
        </p:spPr>
        <p:txBody>
          <a:bodyPr/>
          <a:lstStyle>
            <a:lvl1pPr>
              <a:defRPr/>
            </a:lvl1pPr>
          </a:lstStyle>
          <a:p>
            <a:pPr>
              <a:defRPr/>
            </a:pPr>
            <a:fld id="{90B6E308-9288-4CB6-A0BC-5BE39BF1DEC4}" type="slidenum">
              <a:rPr lang="pl-PL"/>
              <a:pPr>
                <a:defRPr/>
              </a:pPr>
              <a:t>‹#›</a:t>
            </a:fld>
            <a:endParaRPr lang="pl-PL"/>
          </a:p>
        </p:txBody>
      </p:sp>
      <p:sp>
        <p:nvSpPr>
          <p:cNvPr id="6" name="Rectangle 16"/>
          <p:cNvSpPr>
            <a:spLocks noGrp="1" noChangeArrowheads="1"/>
          </p:cNvSpPr>
          <p:nvPr>
            <p:ph type="dt" sz="half" idx="12"/>
          </p:nvPr>
        </p:nvSpPr>
        <p:spPr>
          <a:ln/>
        </p:spPr>
        <p:txBody>
          <a:bodyPr/>
          <a:lstStyle>
            <a:lvl1pPr>
              <a:defRPr/>
            </a:lvl1pPr>
          </a:lstStyle>
          <a:p>
            <a:pPr>
              <a:defRPr/>
            </a:pPr>
            <a:endParaRPr lang="pl-PL"/>
          </a:p>
        </p:txBody>
      </p:sp>
    </p:spTree>
    <p:extLst>
      <p:ext uri="{BB962C8B-B14F-4D97-AF65-F5344CB8AC3E}">
        <p14:creationId xmlns:p14="http://schemas.microsoft.com/office/powerpoint/2010/main" val="34092098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Obj" preserve="1">
  <p:cSld name="Tytuł, tekst i zawartość">
    <p:spTree>
      <p:nvGrpSpPr>
        <p:cNvPr id="1" name=""/>
        <p:cNvGrpSpPr/>
        <p:nvPr/>
      </p:nvGrpSpPr>
      <p:grpSpPr>
        <a:xfrm>
          <a:off x="0" y="0"/>
          <a:ext cx="0" cy="0"/>
          <a:chOff x="0" y="0"/>
          <a:chExt cx="0" cy="0"/>
        </a:xfrm>
      </p:grpSpPr>
      <p:sp>
        <p:nvSpPr>
          <p:cNvPr id="2" name="Tytuł 1"/>
          <p:cNvSpPr>
            <a:spLocks noGrp="1"/>
          </p:cNvSpPr>
          <p:nvPr>
            <p:ph type="title"/>
          </p:nvPr>
        </p:nvSpPr>
        <p:spPr>
          <a:xfrm>
            <a:off x="457200" y="457200"/>
            <a:ext cx="8229600" cy="1371600"/>
          </a:xfrm>
        </p:spPr>
        <p:txBody>
          <a:bodyPr/>
          <a:lstStyle/>
          <a:p>
            <a:r>
              <a:rPr lang="pl-PL"/>
              <a:t>Kliknij, aby edytować styl</a:t>
            </a:r>
          </a:p>
        </p:txBody>
      </p:sp>
      <p:sp>
        <p:nvSpPr>
          <p:cNvPr id="3" name="Symbol zastępczy tekstu 2"/>
          <p:cNvSpPr>
            <a:spLocks noGrp="1"/>
          </p:cNvSpPr>
          <p:nvPr>
            <p:ph type="body" sz="half" idx="1"/>
          </p:nvPr>
        </p:nvSpPr>
        <p:spPr>
          <a:xfrm>
            <a:off x="457200" y="1981200"/>
            <a:ext cx="4038600" cy="3886200"/>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4648200" y="1981200"/>
            <a:ext cx="4038600" cy="3886200"/>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Rectangle 2"/>
          <p:cNvSpPr>
            <a:spLocks noGrp="1" noChangeArrowheads="1"/>
          </p:cNvSpPr>
          <p:nvPr>
            <p:ph type="ftr" sz="quarter" idx="10"/>
          </p:nvPr>
        </p:nvSpPr>
        <p:spPr>
          <a:ln/>
        </p:spPr>
        <p:txBody>
          <a:bodyPr/>
          <a:lstStyle>
            <a:lvl1pPr>
              <a:defRPr/>
            </a:lvl1pPr>
          </a:lstStyle>
          <a:p>
            <a:pPr>
              <a:defRPr/>
            </a:pPr>
            <a:endParaRPr lang="pl-PL"/>
          </a:p>
        </p:txBody>
      </p:sp>
      <p:sp>
        <p:nvSpPr>
          <p:cNvPr id="6" name="Rectangle 3"/>
          <p:cNvSpPr>
            <a:spLocks noGrp="1" noChangeArrowheads="1"/>
          </p:cNvSpPr>
          <p:nvPr>
            <p:ph type="sldNum" sz="quarter" idx="11"/>
          </p:nvPr>
        </p:nvSpPr>
        <p:spPr>
          <a:ln/>
        </p:spPr>
        <p:txBody>
          <a:bodyPr/>
          <a:lstStyle>
            <a:lvl1pPr>
              <a:defRPr/>
            </a:lvl1pPr>
          </a:lstStyle>
          <a:p>
            <a:pPr>
              <a:defRPr/>
            </a:pPr>
            <a:fld id="{33240828-90E4-4AFD-BECE-54DEAFB766E4}" type="slidenum">
              <a:rPr lang="pl-PL"/>
              <a:pPr>
                <a:defRPr/>
              </a:pPr>
              <a:t>‹#›</a:t>
            </a:fld>
            <a:endParaRPr lang="pl-PL"/>
          </a:p>
        </p:txBody>
      </p:sp>
      <p:sp>
        <p:nvSpPr>
          <p:cNvPr id="7" name="Rectangle 16"/>
          <p:cNvSpPr>
            <a:spLocks noGrp="1" noChangeArrowheads="1"/>
          </p:cNvSpPr>
          <p:nvPr>
            <p:ph type="dt" sz="half" idx="12"/>
          </p:nvPr>
        </p:nvSpPr>
        <p:spPr>
          <a:ln/>
        </p:spPr>
        <p:txBody>
          <a:bodyPr/>
          <a:lstStyle>
            <a:lvl1pPr>
              <a:defRPr/>
            </a:lvl1pPr>
          </a:lstStyle>
          <a:p>
            <a:pPr>
              <a:defRPr/>
            </a:pPr>
            <a:endParaRPr lang="pl-PL"/>
          </a:p>
        </p:txBody>
      </p:sp>
    </p:spTree>
    <p:extLst>
      <p:ext uri="{BB962C8B-B14F-4D97-AF65-F5344CB8AC3E}">
        <p14:creationId xmlns:p14="http://schemas.microsoft.com/office/powerpoint/2010/main" val="17926519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1_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685800" y="2130425"/>
            <a:ext cx="7772400" cy="1470025"/>
          </a:xfrm>
        </p:spPr>
        <p:txBody>
          <a:bodyPr/>
          <a:lstStyle/>
          <a:p>
            <a:r>
              <a:rPr lang="pl-PL"/>
              <a:t>Kliknij, aby edytować styl</a:t>
            </a:r>
          </a:p>
        </p:txBody>
      </p:sp>
      <p:sp>
        <p:nvSpPr>
          <p:cNvPr id="3" name="Podtytuł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l-PL"/>
              <a:t>Kliknij, aby edytować styl wzorca podtytułu</a:t>
            </a:r>
          </a:p>
        </p:txBody>
      </p:sp>
      <p:sp>
        <p:nvSpPr>
          <p:cNvPr id="4" name="Rectangle 2"/>
          <p:cNvSpPr>
            <a:spLocks noGrp="1" noChangeArrowheads="1"/>
          </p:cNvSpPr>
          <p:nvPr>
            <p:ph type="ftr" sz="quarter" idx="10"/>
          </p:nvPr>
        </p:nvSpPr>
        <p:spPr>
          <a:ln/>
        </p:spPr>
        <p:txBody>
          <a:bodyPr/>
          <a:lstStyle>
            <a:lvl1pPr>
              <a:defRPr/>
            </a:lvl1pPr>
          </a:lstStyle>
          <a:p>
            <a:pPr>
              <a:defRPr/>
            </a:pPr>
            <a:endParaRPr lang="pl-PL"/>
          </a:p>
        </p:txBody>
      </p:sp>
      <p:sp>
        <p:nvSpPr>
          <p:cNvPr id="5" name="Rectangle 3"/>
          <p:cNvSpPr>
            <a:spLocks noGrp="1" noChangeArrowheads="1"/>
          </p:cNvSpPr>
          <p:nvPr>
            <p:ph type="sldNum" sz="quarter" idx="11"/>
          </p:nvPr>
        </p:nvSpPr>
        <p:spPr>
          <a:ln/>
        </p:spPr>
        <p:txBody>
          <a:bodyPr/>
          <a:lstStyle>
            <a:lvl1pPr>
              <a:defRPr/>
            </a:lvl1pPr>
          </a:lstStyle>
          <a:p>
            <a:pPr>
              <a:defRPr/>
            </a:pPr>
            <a:fld id="{F2475CC2-3F2A-495F-8343-B8F20A7D6271}" type="slidenum">
              <a:rPr lang="pl-PL"/>
              <a:pPr>
                <a:defRPr/>
              </a:pPr>
              <a:t>‹#›</a:t>
            </a:fld>
            <a:endParaRPr lang="pl-PL"/>
          </a:p>
        </p:txBody>
      </p:sp>
      <p:sp>
        <p:nvSpPr>
          <p:cNvPr id="6" name="Rectangle 16"/>
          <p:cNvSpPr>
            <a:spLocks noGrp="1" noChangeArrowheads="1"/>
          </p:cNvSpPr>
          <p:nvPr>
            <p:ph type="dt" sz="half" idx="12"/>
          </p:nvPr>
        </p:nvSpPr>
        <p:spPr>
          <a:ln/>
        </p:spPr>
        <p:txBody>
          <a:bodyPr/>
          <a:lstStyle>
            <a:lvl1pPr>
              <a:defRPr/>
            </a:lvl1pPr>
          </a:lstStyle>
          <a:p>
            <a:pPr>
              <a:defRPr/>
            </a:pPr>
            <a:endParaRPr lang="pl-PL"/>
          </a:p>
        </p:txBody>
      </p:sp>
    </p:spTree>
    <p:extLst>
      <p:ext uri="{BB962C8B-B14F-4D97-AF65-F5344CB8AC3E}">
        <p14:creationId xmlns:p14="http://schemas.microsoft.com/office/powerpoint/2010/main" val="20149961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685800" y="2130425"/>
            <a:ext cx="7772400" cy="1470025"/>
          </a:xfrm>
        </p:spPr>
        <p:txBody>
          <a:bodyPr/>
          <a:lstStyle/>
          <a:p>
            <a:r>
              <a:rPr lang="pl-PL"/>
              <a:t>Kliknij, aby edytować styl</a:t>
            </a:r>
          </a:p>
        </p:txBody>
      </p:sp>
      <p:sp>
        <p:nvSpPr>
          <p:cNvPr id="3" name="Podtytu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l-PL"/>
              <a:t>Kliknij, aby edytować styl wzorca podtytułu</a:t>
            </a:r>
          </a:p>
        </p:txBody>
      </p:sp>
      <p:sp>
        <p:nvSpPr>
          <p:cNvPr id="4" name="Symbol zastępczy daty 3"/>
          <p:cNvSpPr>
            <a:spLocks noGrp="1"/>
          </p:cNvSpPr>
          <p:nvPr>
            <p:ph type="dt" sz="half" idx="10"/>
          </p:nvPr>
        </p:nvSpPr>
        <p:spPr/>
        <p:txBody>
          <a:bodyPr/>
          <a:lstStyle/>
          <a:p>
            <a:fld id="{7383B132-4045-45B2-ADA7-B47A941ACF16}" type="datetimeFigureOut">
              <a:rPr lang="pl-PL" smtClean="0">
                <a:solidFill>
                  <a:prstClr val="black">
                    <a:tint val="75000"/>
                  </a:prstClr>
                </a:solidFill>
              </a:rPr>
              <a:pPr/>
              <a:t>17.09.2019</a:t>
            </a:fld>
            <a:endParaRPr lang="pl-PL">
              <a:solidFill>
                <a:prstClr val="black">
                  <a:tint val="75000"/>
                </a:prstClr>
              </a:solidFill>
            </a:endParaRPr>
          </a:p>
        </p:txBody>
      </p:sp>
      <p:sp>
        <p:nvSpPr>
          <p:cNvPr id="5" name="Symbol zastępczy stopki 4"/>
          <p:cNvSpPr>
            <a:spLocks noGrp="1"/>
          </p:cNvSpPr>
          <p:nvPr>
            <p:ph type="ftr" sz="quarter" idx="11"/>
          </p:nvPr>
        </p:nvSpPr>
        <p:spPr/>
        <p:txBody>
          <a:bodyPr/>
          <a:lstStyle/>
          <a:p>
            <a:endParaRPr lang="pl-PL">
              <a:solidFill>
                <a:prstClr val="black">
                  <a:tint val="75000"/>
                </a:prstClr>
              </a:solidFill>
            </a:endParaRPr>
          </a:p>
        </p:txBody>
      </p:sp>
      <p:sp>
        <p:nvSpPr>
          <p:cNvPr id="6" name="Symbol zastępczy numeru slajdu 5"/>
          <p:cNvSpPr>
            <a:spLocks noGrp="1"/>
          </p:cNvSpPr>
          <p:nvPr>
            <p:ph type="sldNum" sz="quarter" idx="12"/>
          </p:nvPr>
        </p:nvSpPr>
        <p:spPr/>
        <p:txBody>
          <a:bodyPr/>
          <a:lstStyle/>
          <a:p>
            <a:fld id="{4A2F77CD-430D-4C99-8077-1553AEB58D81}"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2363311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p>
            <a:fld id="{7383B132-4045-45B2-ADA7-B47A941ACF16}" type="datetimeFigureOut">
              <a:rPr lang="pl-PL" smtClean="0">
                <a:solidFill>
                  <a:prstClr val="black">
                    <a:tint val="75000"/>
                  </a:prstClr>
                </a:solidFill>
              </a:rPr>
              <a:pPr/>
              <a:t>17.09.2019</a:t>
            </a:fld>
            <a:endParaRPr lang="pl-PL">
              <a:solidFill>
                <a:prstClr val="black">
                  <a:tint val="75000"/>
                </a:prstClr>
              </a:solidFill>
            </a:endParaRPr>
          </a:p>
        </p:txBody>
      </p:sp>
      <p:sp>
        <p:nvSpPr>
          <p:cNvPr id="5" name="Symbol zastępczy stopki 4"/>
          <p:cNvSpPr>
            <a:spLocks noGrp="1"/>
          </p:cNvSpPr>
          <p:nvPr>
            <p:ph type="ftr" sz="quarter" idx="11"/>
          </p:nvPr>
        </p:nvSpPr>
        <p:spPr/>
        <p:txBody>
          <a:bodyPr/>
          <a:lstStyle/>
          <a:p>
            <a:endParaRPr lang="pl-PL">
              <a:solidFill>
                <a:prstClr val="black">
                  <a:tint val="75000"/>
                </a:prstClr>
              </a:solidFill>
            </a:endParaRPr>
          </a:p>
        </p:txBody>
      </p:sp>
      <p:sp>
        <p:nvSpPr>
          <p:cNvPr id="6" name="Symbol zastępczy numeru slajdu 5"/>
          <p:cNvSpPr>
            <a:spLocks noGrp="1"/>
          </p:cNvSpPr>
          <p:nvPr>
            <p:ph type="sldNum" sz="quarter" idx="12"/>
          </p:nvPr>
        </p:nvSpPr>
        <p:spPr/>
        <p:txBody>
          <a:bodyPr/>
          <a:lstStyle/>
          <a:p>
            <a:fld id="{4A2F77CD-430D-4C99-8077-1553AEB58D81}"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14911607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722313" y="4406900"/>
            <a:ext cx="7772400" cy="1362075"/>
          </a:xfrm>
        </p:spPr>
        <p:txBody>
          <a:bodyPr anchor="t"/>
          <a:lstStyle>
            <a:lvl1pPr algn="l">
              <a:defRPr sz="4000" b="1" cap="all"/>
            </a:lvl1pPr>
          </a:lstStyle>
          <a:p>
            <a:r>
              <a:rPr lang="pl-PL"/>
              <a:t>Kliknij, aby edytować styl</a:t>
            </a:r>
          </a:p>
        </p:txBody>
      </p:sp>
      <p:sp>
        <p:nvSpPr>
          <p:cNvPr id="3" name="Symbol zastępczy tekstu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a:t>Kliknij, aby edytować style wzorca tekstu</a:t>
            </a:r>
          </a:p>
        </p:txBody>
      </p:sp>
      <p:sp>
        <p:nvSpPr>
          <p:cNvPr id="4" name="Symbol zastępczy daty 3"/>
          <p:cNvSpPr>
            <a:spLocks noGrp="1"/>
          </p:cNvSpPr>
          <p:nvPr>
            <p:ph type="dt" sz="half" idx="10"/>
          </p:nvPr>
        </p:nvSpPr>
        <p:spPr/>
        <p:txBody>
          <a:bodyPr/>
          <a:lstStyle/>
          <a:p>
            <a:fld id="{7383B132-4045-45B2-ADA7-B47A941ACF16}" type="datetimeFigureOut">
              <a:rPr lang="pl-PL" smtClean="0">
                <a:solidFill>
                  <a:prstClr val="black">
                    <a:tint val="75000"/>
                  </a:prstClr>
                </a:solidFill>
              </a:rPr>
              <a:pPr/>
              <a:t>17.09.2019</a:t>
            </a:fld>
            <a:endParaRPr lang="pl-PL">
              <a:solidFill>
                <a:prstClr val="black">
                  <a:tint val="75000"/>
                </a:prstClr>
              </a:solidFill>
            </a:endParaRPr>
          </a:p>
        </p:txBody>
      </p:sp>
      <p:sp>
        <p:nvSpPr>
          <p:cNvPr id="5" name="Symbol zastępczy stopki 4"/>
          <p:cNvSpPr>
            <a:spLocks noGrp="1"/>
          </p:cNvSpPr>
          <p:nvPr>
            <p:ph type="ftr" sz="quarter" idx="11"/>
          </p:nvPr>
        </p:nvSpPr>
        <p:spPr/>
        <p:txBody>
          <a:bodyPr/>
          <a:lstStyle/>
          <a:p>
            <a:endParaRPr lang="pl-PL">
              <a:solidFill>
                <a:prstClr val="black">
                  <a:tint val="75000"/>
                </a:prstClr>
              </a:solidFill>
            </a:endParaRPr>
          </a:p>
        </p:txBody>
      </p:sp>
      <p:sp>
        <p:nvSpPr>
          <p:cNvPr id="6" name="Symbol zastępczy numeru slajdu 5"/>
          <p:cNvSpPr>
            <a:spLocks noGrp="1"/>
          </p:cNvSpPr>
          <p:nvPr>
            <p:ph type="sldNum" sz="quarter" idx="12"/>
          </p:nvPr>
        </p:nvSpPr>
        <p:spPr/>
        <p:txBody>
          <a:bodyPr/>
          <a:lstStyle/>
          <a:p>
            <a:fld id="{4A2F77CD-430D-4C99-8077-1553AEB58D81}"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42478999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daty 4"/>
          <p:cNvSpPr>
            <a:spLocks noGrp="1"/>
          </p:cNvSpPr>
          <p:nvPr>
            <p:ph type="dt" sz="half" idx="10"/>
          </p:nvPr>
        </p:nvSpPr>
        <p:spPr/>
        <p:txBody>
          <a:bodyPr/>
          <a:lstStyle/>
          <a:p>
            <a:fld id="{7383B132-4045-45B2-ADA7-B47A941ACF16}" type="datetimeFigureOut">
              <a:rPr lang="pl-PL" smtClean="0">
                <a:solidFill>
                  <a:prstClr val="black">
                    <a:tint val="75000"/>
                  </a:prstClr>
                </a:solidFill>
              </a:rPr>
              <a:pPr/>
              <a:t>17.09.2019</a:t>
            </a:fld>
            <a:endParaRPr lang="pl-PL">
              <a:solidFill>
                <a:prstClr val="black">
                  <a:tint val="75000"/>
                </a:prstClr>
              </a:solidFill>
            </a:endParaRPr>
          </a:p>
        </p:txBody>
      </p:sp>
      <p:sp>
        <p:nvSpPr>
          <p:cNvPr id="6" name="Symbol zastępczy stopki 5"/>
          <p:cNvSpPr>
            <a:spLocks noGrp="1"/>
          </p:cNvSpPr>
          <p:nvPr>
            <p:ph type="ftr" sz="quarter" idx="11"/>
          </p:nvPr>
        </p:nvSpPr>
        <p:spPr/>
        <p:txBody>
          <a:bodyPr/>
          <a:lstStyle/>
          <a:p>
            <a:endParaRPr lang="pl-PL">
              <a:solidFill>
                <a:prstClr val="black">
                  <a:tint val="75000"/>
                </a:prstClr>
              </a:solidFill>
            </a:endParaRPr>
          </a:p>
        </p:txBody>
      </p:sp>
      <p:sp>
        <p:nvSpPr>
          <p:cNvPr id="7" name="Symbol zastępczy numeru slajdu 6"/>
          <p:cNvSpPr>
            <a:spLocks noGrp="1"/>
          </p:cNvSpPr>
          <p:nvPr>
            <p:ph type="sldNum" sz="quarter" idx="12"/>
          </p:nvPr>
        </p:nvSpPr>
        <p:spPr/>
        <p:txBody>
          <a:bodyPr/>
          <a:lstStyle/>
          <a:p>
            <a:fld id="{4A2F77CD-430D-4C99-8077-1553AEB58D81}"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19496652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lvl1pPr>
              <a:defRPr/>
            </a:lvl1pPr>
          </a:lstStyle>
          <a:p>
            <a:r>
              <a:rPr lang="pl-PL"/>
              <a:t>Kliknij, aby edytować styl</a:t>
            </a:r>
          </a:p>
        </p:txBody>
      </p:sp>
      <p:sp>
        <p:nvSpPr>
          <p:cNvPr id="3" name="Symbol zastępczy tekst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Symbol zastępczy daty 6"/>
          <p:cNvSpPr>
            <a:spLocks noGrp="1"/>
          </p:cNvSpPr>
          <p:nvPr>
            <p:ph type="dt" sz="half" idx="10"/>
          </p:nvPr>
        </p:nvSpPr>
        <p:spPr/>
        <p:txBody>
          <a:bodyPr/>
          <a:lstStyle/>
          <a:p>
            <a:fld id="{7383B132-4045-45B2-ADA7-B47A941ACF16}" type="datetimeFigureOut">
              <a:rPr lang="pl-PL" smtClean="0">
                <a:solidFill>
                  <a:prstClr val="black">
                    <a:tint val="75000"/>
                  </a:prstClr>
                </a:solidFill>
              </a:rPr>
              <a:pPr/>
              <a:t>17.09.2019</a:t>
            </a:fld>
            <a:endParaRPr lang="pl-PL">
              <a:solidFill>
                <a:prstClr val="black">
                  <a:tint val="75000"/>
                </a:prstClr>
              </a:solidFill>
            </a:endParaRPr>
          </a:p>
        </p:txBody>
      </p:sp>
      <p:sp>
        <p:nvSpPr>
          <p:cNvPr id="8" name="Symbol zastępczy stopki 7"/>
          <p:cNvSpPr>
            <a:spLocks noGrp="1"/>
          </p:cNvSpPr>
          <p:nvPr>
            <p:ph type="ftr" sz="quarter" idx="11"/>
          </p:nvPr>
        </p:nvSpPr>
        <p:spPr/>
        <p:txBody>
          <a:bodyPr/>
          <a:lstStyle/>
          <a:p>
            <a:endParaRPr lang="pl-PL">
              <a:solidFill>
                <a:prstClr val="black">
                  <a:tint val="75000"/>
                </a:prstClr>
              </a:solidFill>
            </a:endParaRPr>
          </a:p>
        </p:txBody>
      </p:sp>
      <p:sp>
        <p:nvSpPr>
          <p:cNvPr id="9" name="Symbol zastępczy numeru slajdu 8"/>
          <p:cNvSpPr>
            <a:spLocks noGrp="1"/>
          </p:cNvSpPr>
          <p:nvPr>
            <p:ph type="sldNum" sz="quarter" idx="12"/>
          </p:nvPr>
        </p:nvSpPr>
        <p:spPr/>
        <p:txBody>
          <a:bodyPr/>
          <a:lstStyle/>
          <a:p>
            <a:fld id="{4A2F77CD-430D-4C99-8077-1553AEB58D81}"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2813815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722313" y="4406900"/>
            <a:ext cx="7772400" cy="1362075"/>
          </a:xfrm>
        </p:spPr>
        <p:txBody>
          <a:bodyPr anchor="t"/>
          <a:lstStyle>
            <a:lvl1pPr algn="l">
              <a:defRPr sz="4000" b="1" cap="all"/>
            </a:lvl1pPr>
          </a:lstStyle>
          <a:p>
            <a:r>
              <a:rPr lang="pl-PL"/>
              <a:t>Kliknij, aby edytować styl</a:t>
            </a:r>
          </a:p>
        </p:txBody>
      </p:sp>
      <p:sp>
        <p:nvSpPr>
          <p:cNvPr id="3" name="Symbol zastępczy tekstu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a:t>Kliknij, aby edytować style wzorca tekstu</a:t>
            </a:r>
          </a:p>
        </p:txBody>
      </p:sp>
      <p:sp>
        <p:nvSpPr>
          <p:cNvPr id="4" name="Symbol zastępczy daty 3"/>
          <p:cNvSpPr>
            <a:spLocks noGrp="1"/>
          </p:cNvSpPr>
          <p:nvPr>
            <p:ph type="dt" sz="half" idx="10"/>
          </p:nvPr>
        </p:nvSpPr>
        <p:spPr/>
        <p:txBody>
          <a:bodyPr/>
          <a:lstStyle/>
          <a:p>
            <a:fld id="{7383B132-4045-45B2-ADA7-B47A941ACF16}" type="datetimeFigureOut">
              <a:rPr lang="pl-PL" smtClean="0"/>
              <a:t>17.09.2019</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4A2F77CD-430D-4C99-8077-1553AEB58D81}" type="slidenum">
              <a:rPr lang="pl-PL" smtClean="0"/>
              <a:t>‹#›</a:t>
            </a:fld>
            <a:endParaRPr lang="pl-PL"/>
          </a:p>
        </p:txBody>
      </p:sp>
    </p:spTree>
    <p:extLst>
      <p:ext uri="{BB962C8B-B14F-4D97-AF65-F5344CB8AC3E}">
        <p14:creationId xmlns:p14="http://schemas.microsoft.com/office/powerpoint/2010/main" val="353254534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daty 2"/>
          <p:cNvSpPr>
            <a:spLocks noGrp="1"/>
          </p:cNvSpPr>
          <p:nvPr>
            <p:ph type="dt" sz="half" idx="10"/>
          </p:nvPr>
        </p:nvSpPr>
        <p:spPr/>
        <p:txBody>
          <a:bodyPr/>
          <a:lstStyle/>
          <a:p>
            <a:fld id="{7383B132-4045-45B2-ADA7-B47A941ACF16}" type="datetimeFigureOut">
              <a:rPr lang="pl-PL" smtClean="0">
                <a:solidFill>
                  <a:prstClr val="black">
                    <a:tint val="75000"/>
                  </a:prstClr>
                </a:solidFill>
              </a:rPr>
              <a:pPr/>
              <a:t>17.09.2019</a:t>
            </a:fld>
            <a:endParaRPr lang="pl-PL">
              <a:solidFill>
                <a:prstClr val="black">
                  <a:tint val="75000"/>
                </a:prstClr>
              </a:solidFill>
            </a:endParaRPr>
          </a:p>
        </p:txBody>
      </p:sp>
      <p:sp>
        <p:nvSpPr>
          <p:cNvPr id="4" name="Symbol zastępczy stopki 3"/>
          <p:cNvSpPr>
            <a:spLocks noGrp="1"/>
          </p:cNvSpPr>
          <p:nvPr>
            <p:ph type="ftr" sz="quarter" idx="11"/>
          </p:nvPr>
        </p:nvSpPr>
        <p:spPr/>
        <p:txBody>
          <a:bodyPr/>
          <a:lstStyle/>
          <a:p>
            <a:endParaRPr lang="pl-PL">
              <a:solidFill>
                <a:prstClr val="black">
                  <a:tint val="75000"/>
                </a:prstClr>
              </a:solidFill>
            </a:endParaRPr>
          </a:p>
        </p:txBody>
      </p:sp>
      <p:sp>
        <p:nvSpPr>
          <p:cNvPr id="5" name="Symbol zastępczy numeru slajdu 4"/>
          <p:cNvSpPr>
            <a:spLocks noGrp="1"/>
          </p:cNvSpPr>
          <p:nvPr>
            <p:ph type="sldNum" sz="quarter" idx="12"/>
          </p:nvPr>
        </p:nvSpPr>
        <p:spPr/>
        <p:txBody>
          <a:bodyPr/>
          <a:lstStyle/>
          <a:p>
            <a:fld id="{4A2F77CD-430D-4C99-8077-1553AEB58D81}"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3235481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p>
            <a:fld id="{7383B132-4045-45B2-ADA7-B47A941ACF16}" type="datetimeFigureOut">
              <a:rPr lang="pl-PL" smtClean="0">
                <a:solidFill>
                  <a:prstClr val="black">
                    <a:tint val="75000"/>
                  </a:prstClr>
                </a:solidFill>
              </a:rPr>
              <a:pPr/>
              <a:t>17.09.2019</a:t>
            </a:fld>
            <a:endParaRPr lang="pl-PL">
              <a:solidFill>
                <a:prstClr val="black">
                  <a:tint val="75000"/>
                </a:prstClr>
              </a:solidFill>
            </a:endParaRPr>
          </a:p>
        </p:txBody>
      </p:sp>
      <p:sp>
        <p:nvSpPr>
          <p:cNvPr id="3" name="Symbol zastępczy stopki 2"/>
          <p:cNvSpPr>
            <a:spLocks noGrp="1"/>
          </p:cNvSpPr>
          <p:nvPr>
            <p:ph type="ftr" sz="quarter" idx="11"/>
          </p:nvPr>
        </p:nvSpPr>
        <p:spPr/>
        <p:txBody>
          <a:bodyPr/>
          <a:lstStyle/>
          <a:p>
            <a:endParaRPr lang="pl-PL">
              <a:solidFill>
                <a:prstClr val="black">
                  <a:tint val="75000"/>
                </a:prstClr>
              </a:solidFill>
            </a:endParaRPr>
          </a:p>
        </p:txBody>
      </p:sp>
      <p:sp>
        <p:nvSpPr>
          <p:cNvPr id="4" name="Symbol zastępczy numeru slajdu 3"/>
          <p:cNvSpPr>
            <a:spLocks noGrp="1"/>
          </p:cNvSpPr>
          <p:nvPr>
            <p:ph type="sldNum" sz="quarter" idx="12"/>
          </p:nvPr>
        </p:nvSpPr>
        <p:spPr/>
        <p:txBody>
          <a:bodyPr/>
          <a:lstStyle/>
          <a:p>
            <a:fld id="{4A2F77CD-430D-4C99-8077-1553AEB58D81}"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260542198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57200" y="273050"/>
            <a:ext cx="3008313" cy="1162050"/>
          </a:xfrm>
        </p:spPr>
        <p:txBody>
          <a:bodyPr anchor="b"/>
          <a:lstStyle>
            <a:lvl1pPr algn="l">
              <a:defRPr sz="2000" b="1"/>
            </a:lvl1pPr>
          </a:lstStyle>
          <a:p>
            <a:r>
              <a:rPr lang="pl-PL"/>
              <a:t>Kliknij, aby edytować styl</a:t>
            </a:r>
          </a:p>
        </p:txBody>
      </p:sp>
      <p:sp>
        <p:nvSpPr>
          <p:cNvPr id="3" name="Symbol zastępczy zawartości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Symbol zastępczy daty 4"/>
          <p:cNvSpPr>
            <a:spLocks noGrp="1"/>
          </p:cNvSpPr>
          <p:nvPr>
            <p:ph type="dt" sz="half" idx="10"/>
          </p:nvPr>
        </p:nvSpPr>
        <p:spPr/>
        <p:txBody>
          <a:bodyPr/>
          <a:lstStyle/>
          <a:p>
            <a:fld id="{7383B132-4045-45B2-ADA7-B47A941ACF16}" type="datetimeFigureOut">
              <a:rPr lang="pl-PL" smtClean="0">
                <a:solidFill>
                  <a:prstClr val="black">
                    <a:tint val="75000"/>
                  </a:prstClr>
                </a:solidFill>
              </a:rPr>
              <a:pPr/>
              <a:t>17.09.2019</a:t>
            </a:fld>
            <a:endParaRPr lang="pl-PL">
              <a:solidFill>
                <a:prstClr val="black">
                  <a:tint val="75000"/>
                </a:prstClr>
              </a:solidFill>
            </a:endParaRPr>
          </a:p>
        </p:txBody>
      </p:sp>
      <p:sp>
        <p:nvSpPr>
          <p:cNvPr id="6" name="Symbol zastępczy stopki 5"/>
          <p:cNvSpPr>
            <a:spLocks noGrp="1"/>
          </p:cNvSpPr>
          <p:nvPr>
            <p:ph type="ftr" sz="quarter" idx="11"/>
          </p:nvPr>
        </p:nvSpPr>
        <p:spPr/>
        <p:txBody>
          <a:bodyPr/>
          <a:lstStyle/>
          <a:p>
            <a:endParaRPr lang="pl-PL">
              <a:solidFill>
                <a:prstClr val="black">
                  <a:tint val="75000"/>
                </a:prstClr>
              </a:solidFill>
            </a:endParaRPr>
          </a:p>
        </p:txBody>
      </p:sp>
      <p:sp>
        <p:nvSpPr>
          <p:cNvPr id="7" name="Symbol zastępczy numeru slajdu 6"/>
          <p:cNvSpPr>
            <a:spLocks noGrp="1"/>
          </p:cNvSpPr>
          <p:nvPr>
            <p:ph type="sldNum" sz="quarter" idx="12"/>
          </p:nvPr>
        </p:nvSpPr>
        <p:spPr/>
        <p:txBody>
          <a:bodyPr/>
          <a:lstStyle/>
          <a:p>
            <a:fld id="{4A2F77CD-430D-4C99-8077-1553AEB58D81}"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285251420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792288" y="4800600"/>
            <a:ext cx="5486400" cy="566738"/>
          </a:xfrm>
        </p:spPr>
        <p:txBody>
          <a:bodyPr anchor="b"/>
          <a:lstStyle>
            <a:lvl1pPr algn="l">
              <a:defRPr sz="2000" b="1"/>
            </a:lvl1pPr>
          </a:lstStyle>
          <a:p>
            <a:r>
              <a:rPr lang="pl-PL"/>
              <a:t>Kliknij, aby edytować styl</a:t>
            </a:r>
          </a:p>
        </p:txBody>
      </p:sp>
      <p:sp>
        <p:nvSpPr>
          <p:cNvPr id="3" name="Symbol zastępczy obrazu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Symbol zastępczy daty 4"/>
          <p:cNvSpPr>
            <a:spLocks noGrp="1"/>
          </p:cNvSpPr>
          <p:nvPr>
            <p:ph type="dt" sz="half" idx="10"/>
          </p:nvPr>
        </p:nvSpPr>
        <p:spPr/>
        <p:txBody>
          <a:bodyPr/>
          <a:lstStyle/>
          <a:p>
            <a:fld id="{7383B132-4045-45B2-ADA7-B47A941ACF16}" type="datetimeFigureOut">
              <a:rPr lang="pl-PL" smtClean="0">
                <a:solidFill>
                  <a:prstClr val="black">
                    <a:tint val="75000"/>
                  </a:prstClr>
                </a:solidFill>
              </a:rPr>
              <a:pPr/>
              <a:t>17.09.2019</a:t>
            </a:fld>
            <a:endParaRPr lang="pl-PL">
              <a:solidFill>
                <a:prstClr val="black">
                  <a:tint val="75000"/>
                </a:prstClr>
              </a:solidFill>
            </a:endParaRPr>
          </a:p>
        </p:txBody>
      </p:sp>
      <p:sp>
        <p:nvSpPr>
          <p:cNvPr id="6" name="Symbol zastępczy stopki 5"/>
          <p:cNvSpPr>
            <a:spLocks noGrp="1"/>
          </p:cNvSpPr>
          <p:nvPr>
            <p:ph type="ftr" sz="quarter" idx="11"/>
          </p:nvPr>
        </p:nvSpPr>
        <p:spPr/>
        <p:txBody>
          <a:bodyPr/>
          <a:lstStyle/>
          <a:p>
            <a:endParaRPr lang="pl-PL">
              <a:solidFill>
                <a:prstClr val="black">
                  <a:tint val="75000"/>
                </a:prstClr>
              </a:solidFill>
            </a:endParaRPr>
          </a:p>
        </p:txBody>
      </p:sp>
      <p:sp>
        <p:nvSpPr>
          <p:cNvPr id="7" name="Symbol zastępczy numeru slajdu 6"/>
          <p:cNvSpPr>
            <a:spLocks noGrp="1"/>
          </p:cNvSpPr>
          <p:nvPr>
            <p:ph type="sldNum" sz="quarter" idx="12"/>
          </p:nvPr>
        </p:nvSpPr>
        <p:spPr/>
        <p:txBody>
          <a:bodyPr/>
          <a:lstStyle/>
          <a:p>
            <a:fld id="{4A2F77CD-430D-4C99-8077-1553AEB58D81}"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315473743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tytułu pionowego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p>
            <a:fld id="{7383B132-4045-45B2-ADA7-B47A941ACF16}" type="datetimeFigureOut">
              <a:rPr lang="pl-PL" smtClean="0">
                <a:solidFill>
                  <a:prstClr val="black">
                    <a:tint val="75000"/>
                  </a:prstClr>
                </a:solidFill>
              </a:rPr>
              <a:pPr/>
              <a:t>17.09.2019</a:t>
            </a:fld>
            <a:endParaRPr lang="pl-PL">
              <a:solidFill>
                <a:prstClr val="black">
                  <a:tint val="75000"/>
                </a:prstClr>
              </a:solidFill>
            </a:endParaRPr>
          </a:p>
        </p:txBody>
      </p:sp>
      <p:sp>
        <p:nvSpPr>
          <p:cNvPr id="5" name="Symbol zastępczy stopki 4"/>
          <p:cNvSpPr>
            <a:spLocks noGrp="1"/>
          </p:cNvSpPr>
          <p:nvPr>
            <p:ph type="ftr" sz="quarter" idx="11"/>
          </p:nvPr>
        </p:nvSpPr>
        <p:spPr/>
        <p:txBody>
          <a:bodyPr/>
          <a:lstStyle/>
          <a:p>
            <a:endParaRPr lang="pl-PL">
              <a:solidFill>
                <a:prstClr val="black">
                  <a:tint val="75000"/>
                </a:prstClr>
              </a:solidFill>
            </a:endParaRPr>
          </a:p>
        </p:txBody>
      </p:sp>
      <p:sp>
        <p:nvSpPr>
          <p:cNvPr id="6" name="Symbol zastępczy numeru slajdu 5"/>
          <p:cNvSpPr>
            <a:spLocks noGrp="1"/>
          </p:cNvSpPr>
          <p:nvPr>
            <p:ph type="sldNum" sz="quarter" idx="12"/>
          </p:nvPr>
        </p:nvSpPr>
        <p:spPr/>
        <p:txBody>
          <a:bodyPr/>
          <a:lstStyle/>
          <a:p>
            <a:fld id="{4A2F77CD-430D-4C99-8077-1553AEB58D81}"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204605956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6629400" y="274638"/>
            <a:ext cx="2057400" cy="5851525"/>
          </a:xfrm>
        </p:spPr>
        <p:txBody>
          <a:bodyPr vert="eaVert"/>
          <a:lstStyle/>
          <a:p>
            <a:r>
              <a:rPr lang="pl-PL"/>
              <a:t>Kliknij, aby edytować styl</a:t>
            </a:r>
          </a:p>
        </p:txBody>
      </p:sp>
      <p:sp>
        <p:nvSpPr>
          <p:cNvPr id="3" name="Symbol zastępczy tytułu pionowego 2"/>
          <p:cNvSpPr>
            <a:spLocks noGrp="1"/>
          </p:cNvSpPr>
          <p:nvPr>
            <p:ph type="body" orient="vert" idx="1"/>
          </p:nvPr>
        </p:nvSpPr>
        <p:spPr>
          <a:xfrm>
            <a:off x="457200" y="274638"/>
            <a:ext cx="6019800" cy="5851525"/>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p>
            <a:fld id="{7383B132-4045-45B2-ADA7-B47A941ACF16}" type="datetimeFigureOut">
              <a:rPr lang="pl-PL" smtClean="0">
                <a:solidFill>
                  <a:prstClr val="black">
                    <a:tint val="75000"/>
                  </a:prstClr>
                </a:solidFill>
              </a:rPr>
              <a:pPr/>
              <a:t>17.09.2019</a:t>
            </a:fld>
            <a:endParaRPr lang="pl-PL">
              <a:solidFill>
                <a:prstClr val="black">
                  <a:tint val="75000"/>
                </a:prstClr>
              </a:solidFill>
            </a:endParaRPr>
          </a:p>
        </p:txBody>
      </p:sp>
      <p:sp>
        <p:nvSpPr>
          <p:cNvPr id="5" name="Symbol zastępczy stopki 4"/>
          <p:cNvSpPr>
            <a:spLocks noGrp="1"/>
          </p:cNvSpPr>
          <p:nvPr>
            <p:ph type="ftr" sz="quarter" idx="11"/>
          </p:nvPr>
        </p:nvSpPr>
        <p:spPr/>
        <p:txBody>
          <a:bodyPr/>
          <a:lstStyle/>
          <a:p>
            <a:endParaRPr lang="pl-PL">
              <a:solidFill>
                <a:prstClr val="black">
                  <a:tint val="75000"/>
                </a:prstClr>
              </a:solidFill>
            </a:endParaRPr>
          </a:p>
        </p:txBody>
      </p:sp>
      <p:sp>
        <p:nvSpPr>
          <p:cNvPr id="6" name="Symbol zastępczy numeru slajdu 5"/>
          <p:cNvSpPr>
            <a:spLocks noGrp="1"/>
          </p:cNvSpPr>
          <p:nvPr>
            <p:ph type="sldNum" sz="quarter" idx="12"/>
          </p:nvPr>
        </p:nvSpPr>
        <p:spPr/>
        <p:txBody>
          <a:bodyPr/>
          <a:lstStyle/>
          <a:p>
            <a:fld id="{4A2F77CD-430D-4C99-8077-1553AEB58D81}"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42291453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daty 4"/>
          <p:cNvSpPr>
            <a:spLocks noGrp="1"/>
          </p:cNvSpPr>
          <p:nvPr>
            <p:ph type="dt" sz="half" idx="10"/>
          </p:nvPr>
        </p:nvSpPr>
        <p:spPr/>
        <p:txBody>
          <a:bodyPr/>
          <a:lstStyle/>
          <a:p>
            <a:fld id="{7383B132-4045-45B2-ADA7-B47A941ACF16}" type="datetimeFigureOut">
              <a:rPr lang="pl-PL" smtClean="0"/>
              <a:t>17.09.2019</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4A2F77CD-430D-4C99-8077-1553AEB58D81}" type="slidenum">
              <a:rPr lang="pl-PL" smtClean="0"/>
              <a:t>‹#›</a:t>
            </a:fld>
            <a:endParaRPr lang="pl-PL"/>
          </a:p>
        </p:txBody>
      </p:sp>
    </p:spTree>
    <p:extLst>
      <p:ext uri="{BB962C8B-B14F-4D97-AF65-F5344CB8AC3E}">
        <p14:creationId xmlns:p14="http://schemas.microsoft.com/office/powerpoint/2010/main" val="4818264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lvl1pPr>
              <a:defRPr/>
            </a:lvl1pPr>
          </a:lstStyle>
          <a:p>
            <a:r>
              <a:rPr lang="pl-PL"/>
              <a:t>Kliknij, aby edytować styl</a:t>
            </a:r>
          </a:p>
        </p:txBody>
      </p:sp>
      <p:sp>
        <p:nvSpPr>
          <p:cNvPr id="3" name="Symbol zastępczy tekst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Symbol zastępczy daty 6"/>
          <p:cNvSpPr>
            <a:spLocks noGrp="1"/>
          </p:cNvSpPr>
          <p:nvPr>
            <p:ph type="dt" sz="half" idx="10"/>
          </p:nvPr>
        </p:nvSpPr>
        <p:spPr/>
        <p:txBody>
          <a:bodyPr/>
          <a:lstStyle/>
          <a:p>
            <a:fld id="{7383B132-4045-45B2-ADA7-B47A941ACF16}" type="datetimeFigureOut">
              <a:rPr lang="pl-PL" smtClean="0"/>
              <a:t>17.09.2019</a:t>
            </a:fld>
            <a:endParaRPr lang="pl-PL"/>
          </a:p>
        </p:txBody>
      </p:sp>
      <p:sp>
        <p:nvSpPr>
          <p:cNvPr id="8" name="Symbol zastępczy stopki 7"/>
          <p:cNvSpPr>
            <a:spLocks noGrp="1"/>
          </p:cNvSpPr>
          <p:nvPr>
            <p:ph type="ftr" sz="quarter" idx="11"/>
          </p:nvPr>
        </p:nvSpPr>
        <p:spPr/>
        <p:txBody>
          <a:bodyPr/>
          <a:lstStyle/>
          <a:p>
            <a:endParaRPr lang="pl-PL"/>
          </a:p>
        </p:txBody>
      </p:sp>
      <p:sp>
        <p:nvSpPr>
          <p:cNvPr id="9" name="Symbol zastępczy numeru slajdu 8"/>
          <p:cNvSpPr>
            <a:spLocks noGrp="1"/>
          </p:cNvSpPr>
          <p:nvPr>
            <p:ph type="sldNum" sz="quarter" idx="12"/>
          </p:nvPr>
        </p:nvSpPr>
        <p:spPr/>
        <p:txBody>
          <a:bodyPr/>
          <a:lstStyle/>
          <a:p>
            <a:fld id="{4A2F77CD-430D-4C99-8077-1553AEB58D81}" type="slidenum">
              <a:rPr lang="pl-PL" smtClean="0"/>
              <a:t>‹#›</a:t>
            </a:fld>
            <a:endParaRPr lang="pl-PL"/>
          </a:p>
        </p:txBody>
      </p:sp>
    </p:spTree>
    <p:extLst>
      <p:ext uri="{BB962C8B-B14F-4D97-AF65-F5344CB8AC3E}">
        <p14:creationId xmlns:p14="http://schemas.microsoft.com/office/powerpoint/2010/main" val="18061468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daty 2"/>
          <p:cNvSpPr>
            <a:spLocks noGrp="1"/>
          </p:cNvSpPr>
          <p:nvPr>
            <p:ph type="dt" sz="half" idx="10"/>
          </p:nvPr>
        </p:nvSpPr>
        <p:spPr/>
        <p:txBody>
          <a:bodyPr/>
          <a:lstStyle/>
          <a:p>
            <a:fld id="{7383B132-4045-45B2-ADA7-B47A941ACF16}" type="datetimeFigureOut">
              <a:rPr lang="pl-PL" smtClean="0"/>
              <a:t>17.09.2019</a:t>
            </a:fld>
            <a:endParaRPr lang="pl-PL"/>
          </a:p>
        </p:txBody>
      </p:sp>
      <p:sp>
        <p:nvSpPr>
          <p:cNvPr id="4" name="Symbol zastępczy stopki 3"/>
          <p:cNvSpPr>
            <a:spLocks noGrp="1"/>
          </p:cNvSpPr>
          <p:nvPr>
            <p:ph type="ftr" sz="quarter" idx="11"/>
          </p:nvPr>
        </p:nvSpPr>
        <p:spPr/>
        <p:txBody>
          <a:bodyPr/>
          <a:lstStyle/>
          <a:p>
            <a:endParaRPr lang="pl-PL"/>
          </a:p>
        </p:txBody>
      </p:sp>
      <p:sp>
        <p:nvSpPr>
          <p:cNvPr id="5" name="Symbol zastępczy numeru slajdu 4"/>
          <p:cNvSpPr>
            <a:spLocks noGrp="1"/>
          </p:cNvSpPr>
          <p:nvPr>
            <p:ph type="sldNum" sz="quarter" idx="12"/>
          </p:nvPr>
        </p:nvSpPr>
        <p:spPr/>
        <p:txBody>
          <a:bodyPr/>
          <a:lstStyle/>
          <a:p>
            <a:fld id="{4A2F77CD-430D-4C99-8077-1553AEB58D81}" type="slidenum">
              <a:rPr lang="pl-PL" smtClean="0"/>
              <a:t>‹#›</a:t>
            </a:fld>
            <a:endParaRPr lang="pl-PL"/>
          </a:p>
        </p:txBody>
      </p:sp>
    </p:spTree>
    <p:extLst>
      <p:ext uri="{BB962C8B-B14F-4D97-AF65-F5344CB8AC3E}">
        <p14:creationId xmlns:p14="http://schemas.microsoft.com/office/powerpoint/2010/main" val="39149596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p>
            <a:fld id="{7383B132-4045-45B2-ADA7-B47A941ACF16}" type="datetimeFigureOut">
              <a:rPr lang="pl-PL" smtClean="0"/>
              <a:t>17.09.2019</a:t>
            </a:fld>
            <a:endParaRPr lang="pl-PL"/>
          </a:p>
        </p:txBody>
      </p:sp>
      <p:sp>
        <p:nvSpPr>
          <p:cNvPr id="3" name="Symbol zastępczy stopki 2"/>
          <p:cNvSpPr>
            <a:spLocks noGrp="1"/>
          </p:cNvSpPr>
          <p:nvPr>
            <p:ph type="ftr" sz="quarter" idx="11"/>
          </p:nvPr>
        </p:nvSpPr>
        <p:spPr/>
        <p:txBody>
          <a:bodyPr/>
          <a:lstStyle/>
          <a:p>
            <a:endParaRPr lang="pl-PL"/>
          </a:p>
        </p:txBody>
      </p:sp>
      <p:sp>
        <p:nvSpPr>
          <p:cNvPr id="4" name="Symbol zastępczy numeru slajdu 3"/>
          <p:cNvSpPr>
            <a:spLocks noGrp="1"/>
          </p:cNvSpPr>
          <p:nvPr>
            <p:ph type="sldNum" sz="quarter" idx="12"/>
          </p:nvPr>
        </p:nvSpPr>
        <p:spPr/>
        <p:txBody>
          <a:bodyPr/>
          <a:lstStyle/>
          <a:p>
            <a:fld id="{4A2F77CD-430D-4C99-8077-1553AEB58D81}" type="slidenum">
              <a:rPr lang="pl-PL" smtClean="0"/>
              <a:t>‹#›</a:t>
            </a:fld>
            <a:endParaRPr lang="pl-PL"/>
          </a:p>
        </p:txBody>
      </p:sp>
    </p:spTree>
    <p:extLst>
      <p:ext uri="{BB962C8B-B14F-4D97-AF65-F5344CB8AC3E}">
        <p14:creationId xmlns:p14="http://schemas.microsoft.com/office/powerpoint/2010/main" val="39376492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57200" y="273050"/>
            <a:ext cx="3008313" cy="1162050"/>
          </a:xfrm>
        </p:spPr>
        <p:txBody>
          <a:bodyPr anchor="b"/>
          <a:lstStyle>
            <a:lvl1pPr algn="l">
              <a:defRPr sz="2000" b="1"/>
            </a:lvl1pPr>
          </a:lstStyle>
          <a:p>
            <a:r>
              <a:rPr lang="pl-PL"/>
              <a:t>Kliknij, aby edytować styl</a:t>
            </a:r>
          </a:p>
        </p:txBody>
      </p:sp>
      <p:sp>
        <p:nvSpPr>
          <p:cNvPr id="3" name="Symbol zastępczy zawartości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Symbol zastępczy daty 4"/>
          <p:cNvSpPr>
            <a:spLocks noGrp="1"/>
          </p:cNvSpPr>
          <p:nvPr>
            <p:ph type="dt" sz="half" idx="10"/>
          </p:nvPr>
        </p:nvSpPr>
        <p:spPr/>
        <p:txBody>
          <a:bodyPr/>
          <a:lstStyle/>
          <a:p>
            <a:fld id="{7383B132-4045-45B2-ADA7-B47A941ACF16}" type="datetimeFigureOut">
              <a:rPr lang="pl-PL" smtClean="0"/>
              <a:t>17.09.2019</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4A2F77CD-430D-4C99-8077-1553AEB58D81}" type="slidenum">
              <a:rPr lang="pl-PL" smtClean="0"/>
              <a:t>‹#›</a:t>
            </a:fld>
            <a:endParaRPr lang="pl-PL"/>
          </a:p>
        </p:txBody>
      </p:sp>
    </p:spTree>
    <p:extLst>
      <p:ext uri="{BB962C8B-B14F-4D97-AF65-F5344CB8AC3E}">
        <p14:creationId xmlns:p14="http://schemas.microsoft.com/office/powerpoint/2010/main" val="8420937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792288" y="4800600"/>
            <a:ext cx="5486400" cy="566738"/>
          </a:xfrm>
        </p:spPr>
        <p:txBody>
          <a:bodyPr anchor="b"/>
          <a:lstStyle>
            <a:lvl1pPr algn="l">
              <a:defRPr sz="2000" b="1"/>
            </a:lvl1pPr>
          </a:lstStyle>
          <a:p>
            <a:r>
              <a:rPr lang="pl-PL"/>
              <a:t>Kliknij, aby edytować styl</a:t>
            </a:r>
          </a:p>
        </p:txBody>
      </p:sp>
      <p:sp>
        <p:nvSpPr>
          <p:cNvPr id="3" name="Symbol zastępczy obrazu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Symbol zastępczy daty 4"/>
          <p:cNvSpPr>
            <a:spLocks noGrp="1"/>
          </p:cNvSpPr>
          <p:nvPr>
            <p:ph type="dt" sz="half" idx="10"/>
          </p:nvPr>
        </p:nvSpPr>
        <p:spPr/>
        <p:txBody>
          <a:bodyPr/>
          <a:lstStyle/>
          <a:p>
            <a:fld id="{7383B132-4045-45B2-ADA7-B47A941ACF16}" type="datetimeFigureOut">
              <a:rPr lang="pl-PL" smtClean="0"/>
              <a:t>17.09.2019</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4A2F77CD-430D-4C99-8077-1553AEB58D81}" type="slidenum">
              <a:rPr lang="pl-PL" smtClean="0"/>
              <a:t>‹#›</a:t>
            </a:fld>
            <a:endParaRPr lang="pl-PL"/>
          </a:p>
        </p:txBody>
      </p:sp>
    </p:spTree>
    <p:extLst>
      <p:ext uri="{BB962C8B-B14F-4D97-AF65-F5344CB8AC3E}">
        <p14:creationId xmlns:p14="http://schemas.microsoft.com/office/powerpoint/2010/main" val="38319339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1.jp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Symbol zastępczy tytułu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pl-PL"/>
              <a:t>Kliknij, aby edytować styl</a:t>
            </a:r>
          </a:p>
        </p:txBody>
      </p:sp>
      <p:sp>
        <p:nvSpPr>
          <p:cNvPr id="3" name="Symbol zastępczy tekstu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83B132-4045-45B2-ADA7-B47A941ACF16}" type="datetimeFigureOut">
              <a:rPr lang="pl-PL" smtClean="0"/>
              <a:t>17.09.2019</a:t>
            </a:fld>
            <a:endParaRPr lang="pl-PL"/>
          </a:p>
        </p:txBody>
      </p:sp>
      <p:sp>
        <p:nvSpPr>
          <p:cNvPr id="5" name="Symbol zastępczy stopki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p>
        </p:txBody>
      </p:sp>
      <p:sp>
        <p:nvSpPr>
          <p:cNvPr id="6" name="Symbol zastępczy numeru slajd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2F77CD-430D-4C99-8077-1553AEB58D81}" type="slidenum">
              <a:rPr lang="pl-PL" smtClean="0"/>
              <a:t>‹#›</a:t>
            </a:fld>
            <a:endParaRPr lang="pl-PL"/>
          </a:p>
        </p:txBody>
      </p:sp>
    </p:spTree>
    <p:extLst>
      <p:ext uri="{BB962C8B-B14F-4D97-AF65-F5344CB8AC3E}">
        <p14:creationId xmlns:p14="http://schemas.microsoft.com/office/powerpoint/2010/main" val="1912696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1410" name="Rectangle 2"/>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3300"/>
                </a:solidFill>
                <a:latin typeface="+mn-lt"/>
              </a:defRPr>
            </a:lvl1pPr>
          </a:lstStyle>
          <a:p>
            <a:pPr fontAlgn="base">
              <a:spcBef>
                <a:spcPct val="0"/>
              </a:spcBef>
              <a:spcAft>
                <a:spcPct val="0"/>
              </a:spcAft>
              <a:defRPr/>
            </a:pPr>
            <a:endParaRPr lang="pl-PL"/>
          </a:p>
        </p:txBody>
      </p:sp>
      <p:sp>
        <p:nvSpPr>
          <p:cNvPr id="401411" name="Rectangle 3"/>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003300"/>
                </a:solidFill>
                <a:latin typeface="Arial Black" pitchFamily="34" charset="0"/>
              </a:defRPr>
            </a:lvl1pPr>
          </a:lstStyle>
          <a:p>
            <a:pPr fontAlgn="base">
              <a:spcBef>
                <a:spcPct val="0"/>
              </a:spcBef>
              <a:spcAft>
                <a:spcPct val="0"/>
              </a:spcAft>
              <a:defRPr/>
            </a:pPr>
            <a:fld id="{13982D9A-4A0B-47C4-BA8B-7EF765E347B2}" type="slidenum">
              <a:rPr lang="pl-PL"/>
              <a:pPr fontAlgn="base">
                <a:spcBef>
                  <a:spcPct val="0"/>
                </a:spcBef>
                <a:spcAft>
                  <a:spcPct val="0"/>
                </a:spcAft>
                <a:defRPr/>
              </a:pPr>
              <a:t>‹#›</a:t>
            </a:fld>
            <a:endParaRPr lang="pl-PL"/>
          </a:p>
        </p:txBody>
      </p:sp>
      <p:grpSp>
        <p:nvGrpSpPr>
          <p:cNvPr id="7172" name="Group 4"/>
          <p:cNvGrpSpPr>
            <a:grpSpLocks/>
          </p:cNvGrpSpPr>
          <p:nvPr/>
        </p:nvGrpSpPr>
        <p:grpSpPr bwMode="auto">
          <a:xfrm>
            <a:off x="0" y="0"/>
            <a:ext cx="9144000" cy="546100"/>
            <a:chOff x="0" y="0"/>
            <a:chExt cx="5760" cy="344"/>
          </a:xfrm>
        </p:grpSpPr>
        <p:sp>
          <p:nvSpPr>
            <p:cNvPr id="6154" name="Rectangle 5"/>
            <p:cNvSpPr>
              <a:spLocks noChangeArrowheads="1"/>
            </p:cNvSpPr>
            <p:nvPr/>
          </p:nvSpPr>
          <p:spPr bwMode="auto">
            <a:xfrm>
              <a:off x="0" y="0"/>
              <a:ext cx="180" cy="336"/>
            </a:xfrm>
            <a:prstGeom prst="rect">
              <a:avLst/>
            </a:pr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4000">
                  <a:solidFill>
                    <a:schemeClr val="tx1"/>
                  </a:solidFill>
                  <a:latin typeface="Times New Roman" pitchFamily="18" charset="0"/>
                </a:defRPr>
              </a:lvl1pPr>
              <a:lvl2pPr marL="742950" indent="-285750">
                <a:defRPr sz="4000">
                  <a:solidFill>
                    <a:schemeClr val="tx1"/>
                  </a:solidFill>
                  <a:latin typeface="Times New Roman" pitchFamily="18" charset="0"/>
                </a:defRPr>
              </a:lvl2pPr>
              <a:lvl3pPr marL="1143000" indent="-228600">
                <a:defRPr sz="4000">
                  <a:solidFill>
                    <a:schemeClr val="tx1"/>
                  </a:solidFill>
                  <a:latin typeface="Times New Roman" pitchFamily="18" charset="0"/>
                </a:defRPr>
              </a:lvl3pPr>
              <a:lvl4pPr marL="1600200" indent="-228600">
                <a:defRPr sz="4000">
                  <a:solidFill>
                    <a:schemeClr val="tx1"/>
                  </a:solidFill>
                  <a:latin typeface="Times New Roman" pitchFamily="18" charset="0"/>
                </a:defRPr>
              </a:lvl4pPr>
              <a:lvl5pPr marL="2057400" indent="-228600">
                <a:defRPr sz="4000">
                  <a:solidFill>
                    <a:schemeClr val="tx1"/>
                  </a:solidFill>
                  <a:latin typeface="Times New Roman" pitchFamily="18" charset="0"/>
                </a:defRPr>
              </a:lvl5pPr>
              <a:lvl6pPr marL="2514600" indent="-228600" eaLnBrk="0" fontAlgn="base" hangingPunct="0">
                <a:spcBef>
                  <a:spcPct val="0"/>
                </a:spcBef>
                <a:spcAft>
                  <a:spcPct val="0"/>
                </a:spcAft>
                <a:defRPr sz="4000">
                  <a:solidFill>
                    <a:schemeClr val="tx1"/>
                  </a:solidFill>
                  <a:latin typeface="Times New Roman" pitchFamily="18" charset="0"/>
                </a:defRPr>
              </a:lvl6pPr>
              <a:lvl7pPr marL="2971800" indent="-228600" eaLnBrk="0" fontAlgn="base" hangingPunct="0">
                <a:spcBef>
                  <a:spcPct val="0"/>
                </a:spcBef>
                <a:spcAft>
                  <a:spcPct val="0"/>
                </a:spcAft>
                <a:defRPr sz="4000">
                  <a:solidFill>
                    <a:schemeClr val="tx1"/>
                  </a:solidFill>
                  <a:latin typeface="Times New Roman" pitchFamily="18" charset="0"/>
                </a:defRPr>
              </a:lvl7pPr>
              <a:lvl8pPr marL="3429000" indent="-228600" eaLnBrk="0" fontAlgn="base" hangingPunct="0">
                <a:spcBef>
                  <a:spcPct val="0"/>
                </a:spcBef>
                <a:spcAft>
                  <a:spcPct val="0"/>
                </a:spcAft>
                <a:defRPr sz="4000">
                  <a:solidFill>
                    <a:schemeClr val="tx1"/>
                  </a:solidFill>
                  <a:latin typeface="Times New Roman" pitchFamily="18" charset="0"/>
                </a:defRPr>
              </a:lvl8pPr>
              <a:lvl9pPr marL="3886200" indent="-228600" eaLnBrk="0" fontAlgn="base" hangingPunct="0">
                <a:spcBef>
                  <a:spcPct val="0"/>
                </a:spcBef>
                <a:spcAft>
                  <a:spcPct val="0"/>
                </a:spcAft>
                <a:defRPr sz="4000">
                  <a:solidFill>
                    <a:schemeClr val="tx1"/>
                  </a:solidFill>
                  <a:latin typeface="Times New Roman" pitchFamily="18" charset="0"/>
                </a:defRPr>
              </a:lvl9pPr>
            </a:lstStyle>
            <a:p>
              <a:pPr algn="ctr" fontAlgn="base">
                <a:spcBef>
                  <a:spcPct val="0"/>
                </a:spcBef>
                <a:spcAft>
                  <a:spcPct val="0"/>
                </a:spcAft>
                <a:defRPr/>
              </a:pPr>
              <a:endParaRPr lang="pl-PL" altLang="pl-PL" sz="2400">
                <a:solidFill>
                  <a:srgbClr val="003300"/>
                </a:solidFill>
              </a:endParaRPr>
            </a:p>
          </p:txBody>
        </p:sp>
        <p:sp>
          <p:nvSpPr>
            <p:cNvPr id="6155" name="Rectangle 6"/>
            <p:cNvSpPr>
              <a:spLocks noChangeArrowheads="1"/>
            </p:cNvSpPr>
            <p:nvPr/>
          </p:nvSpPr>
          <p:spPr bwMode="auto">
            <a:xfrm>
              <a:off x="260" y="85"/>
              <a:ext cx="5500" cy="173"/>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4000">
                  <a:solidFill>
                    <a:schemeClr val="tx1"/>
                  </a:solidFill>
                  <a:latin typeface="Times New Roman" pitchFamily="18" charset="0"/>
                </a:defRPr>
              </a:lvl1pPr>
              <a:lvl2pPr marL="742950" indent="-285750">
                <a:defRPr sz="4000">
                  <a:solidFill>
                    <a:schemeClr val="tx1"/>
                  </a:solidFill>
                  <a:latin typeface="Times New Roman" pitchFamily="18" charset="0"/>
                </a:defRPr>
              </a:lvl2pPr>
              <a:lvl3pPr marL="1143000" indent="-228600">
                <a:defRPr sz="4000">
                  <a:solidFill>
                    <a:schemeClr val="tx1"/>
                  </a:solidFill>
                  <a:latin typeface="Times New Roman" pitchFamily="18" charset="0"/>
                </a:defRPr>
              </a:lvl3pPr>
              <a:lvl4pPr marL="1600200" indent="-228600">
                <a:defRPr sz="4000">
                  <a:solidFill>
                    <a:schemeClr val="tx1"/>
                  </a:solidFill>
                  <a:latin typeface="Times New Roman" pitchFamily="18" charset="0"/>
                </a:defRPr>
              </a:lvl4pPr>
              <a:lvl5pPr marL="2057400" indent="-228600">
                <a:defRPr sz="4000">
                  <a:solidFill>
                    <a:schemeClr val="tx1"/>
                  </a:solidFill>
                  <a:latin typeface="Times New Roman" pitchFamily="18" charset="0"/>
                </a:defRPr>
              </a:lvl5pPr>
              <a:lvl6pPr marL="2514600" indent="-228600" eaLnBrk="0" fontAlgn="base" hangingPunct="0">
                <a:spcBef>
                  <a:spcPct val="0"/>
                </a:spcBef>
                <a:spcAft>
                  <a:spcPct val="0"/>
                </a:spcAft>
                <a:defRPr sz="4000">
                  <a:solidFill>
                    <a:schemeClr val="tx1"/>
                  </a:solidFill>
                  <a:latin typeface="Times New Roman" pitchFamily="18" charset="0"/>
                </a:defRPr>
              </a:lvl6pPr>
              <a:lvl7pPr marL="2971800" indent="-228600" eaLnBrk="0" fontAlgn="base" hangingPunct="0">
                <a:spcBef>
                  <a:spcPct val="0"/>
                </a:spcBef>
                <a:spcAft>
                  <a:spcPct val="0"/>
                </a:spcAft>
                <a:defRPr sz="4000">
                  <a:solidFill>
                    <a:schemeClr val="tx1"/>
                  </a:solidFill>
                  <a:latin typeface="Times New Roman" pitchFamily="18" charset="0"/>
                </a:defRPr>
              </a:lvl7pPr>
              <a:lvl8pPr marL="3429000" indent="-228600" eaLnBrk="0" fontAlgn="base" hangingPunct="0">
                <a:spcBef>
                  <a:spcPct val="0"/>
                </a:spcBef>
                <a:spcAft>
                  <a:spcPct val="0"/>
                </a:spcAft>
                <a:defRPr sz="4000">
                  <a:solidFill>
                    <a:schemeClr val="tx1"/>
                  </a:solidFill>
                  <a:latin typeface="Times New Roman" pitchFamily="18" charset="0"/>
                </a:defRPr>
              </a:lvl8pPr>
              <a:lvl9pPr marL="3886200" indent="-228600" eaLnBrk="0" fontAlgn="base" hangingPunct="0">
                <a:spcBef>
                  <a:spcPct val="0"/>
                </a:spcBef>
                <a:spcAft>
                  <a:spcPct val="0"/>
                </a:spcAft>
                <a:defRPr sz="4000">
                  <a:solidFill>
                    <a:schemeClr val="tx1"/>
                  </a:solidFill>
                  <a:latin typeface="Times New Roman" pitchFamily="18" charset="0"/>
                </a:defRPr>
              </a:lvl9pPr>
            </a:lstStyle>
            <a:p>
              <a:pPr fontAlgn="base">
                <a:spcBef>
                  <a:spcPct val="0"/>
                </a:spcBef>
                <a:spcAft>
                  <a:spcPct val="0"/>
                </a:spcAft>
                <a:defRPr/>
              </a:pPr>
              <a:endParaRPr lang="pl-PL" altLang="pl-PL" sz="2400">
                <a:solidFill>
                  <a:srgbClr val="003300"/>
                </a:solidFill>
              </a:endParaRPr>
            </a:p>
          </p:txBody>
        </p:sp>
        <p:sp>
          <p:nvSpPr>
            <p:cNvPr id="6156" name="Rectangle 7"/>
            <p:cNvSpPr>
              <a:spLocks noChangeArrowheads="1"/>
            </p:cNvSpPr>
            <p:nvPr/>
          </p:nvSpPr>
          <p:spPr bwMode="auto">
            <a:xfrm>
              <a:off x="258" y="85"/>
              <a:ext cx="87" cy="89"/>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4000">
                  <a:solidFill>
                    <a:schemeClr val="tx1"/>
                  </a:solidFill>
                  <a:latin typeface="Times New Roman" pitchFamily="18" charset="0"/>
                </a:defRPr>
              </a:lvl1pPr>
              <a:lvl2pPr marL="742950" indent="-285750">
                <a:defRPr sz="4000">
                  <a:solidFill>
                    <a:schemeClr val="tx1"/>
                  </a:solidFill>
                  <a:latin typeface="Times New Roman" pitchFamily="18" charset="0"/>
                </a:defRPr>
              </a:lvl2pPr>
              <a:lvl3pPr marL="1143000" indent="-228600">
                <a:defRPr sz="4000">
                  <a:solidFill>
                    <a:schemeClr val="tx1"/>
                  </a:solidFill>
                  <a:latin typeface="Times New Roman" pitchFamily="18" charset="0"/>
                </a:defRPr>
              </a:lvl3pPr>
              <a:lvl4pPr marL="1600200" indent="-228600">
                <a:defRPr sz="4000">
                  <a:solidFill>
                    <a:schemeClr val="tx1"/>
                  </a:solidFill>
                  <a:latin typeface="Times New Roman" pitchFamily="18" charset="0"/>
                </a:defRPr>
              </a:lvl4pPr>
              <a:lvl5pPr marL="2057400" indent="-228600">
                <a:defRPr sz="4000">
                  <a:solidFill>
                    <a:schemeClr val="tx1"/>
                  </a:solidFill>
                  <a:latin typeface="Times New Roman" pitchFamily="18" charset="0"/>
                </a:defRPr>
              </a:lvl5pPr>
              <a:lvl6pPr marL="2514600" indent="-228600" eaLnBrk="0" fontAlgn="base" hangingPunct="0">
                <a:spcBef>
                  <a:spcPct val="0"/>
                </a:spcBef>
                <a:spcAft>
                  <a:spcPct val="0"/>
                </a:spcAft>
                <a:defRPr sz="4000">
                  <a:solidFill>
                    <a:schemeClr val="tx1"/>
                  </a:solidFill>
                  <a:latin typeface="Times New Roman" pitchFamily="18" charset="0"/>
                </a:defRPr>
              </a:lvl6pPr>
              <a:lvl7pPr marL="2971800" indent="-228600" eaLnBrk="0" fontAlgn="base" hangingPunct="0">
                <a:spcBef>
                  <a:spcPct val="0"/>
                </a:spcBef>
                <a:spcAft>
                  <a:spcPct val="0"/>
                </a:spcAft>
                <a:defRPr sz="4000">
                  <a:solidFill>
                    <a:schemeClr val="tx1"/>
                  </a:solidFill>
                  <a:latin typeface="Times New Roman" pitchFamily="18" charset="0"/>
                </a:defRPr>
              </a:lvl7pPr>
              <a:lvl8pPr marL="3429000" indent="-228600" eaLnBrk="0" fontAlgn="base" hangingPunct="0">
                <a:spcBef>
                  <a:spcPct val="0"/>
                </a:spcBef>
                <a:spcAft>
                  <a:spcPct val="0"/>
                </a:spcAft>
                <a:defRPr sz="4000">
                  <a:solidFill>
                    <a:schemeClr val="tx1"/>
                  </a:solidFill>
                  <a:latin typeface="Times New Roman" pitchFamily="18" charset="0"/>
                </a:defRPr>
              </a:lvl8pPr>
              <a:lvl9pPr marL="3886200" indent="-228600" eaLnBrk="0" fontAlgn="base" hangingPunct="0">
                <a:spcBef>
                  <a:spcPct val="0"/>
                </a:spcBef>
                <a:spcAft>
                  <a:spcPct val="0"/>
                </a:spcAft>
                <a:defRPr sz="4000">
                  <a:solidFill>
                    <a:schemeClr val="tx1"/>
                  </a:solidFill>
                  <a:latin typeface="Times New Roman" pitchFamily="18" charset="0"/>
                </a:defRPr>
              </a:lvl9pPr>
            </a:lstStyle>
            <a:p>
              <a:pPr fontAlgn="base">
                <a:spcBef>
                  <a:spcPct val="0"/>
                </a:spcBef>
                <a:spcAft>
                  <a:spcPct val="0"/>
                </a:spcAft>
                <a:defRPr/>
              </a:pPr>
              <a:endParaRPr lang="pl-PL" altLang="pl-PL" sz="1800">
                <a:solidFill>
                  <a:srgbClr val="333300"/>
                </a:solidFill>
                <a:latin typeface="Arial" charset="0"/>
              </a:endParaRPr>
            </a:p>
          </p:txBody>
        </p:sp>
        <p:sp>
          <p:nvSpPr>
            <p:cNvPr id="6157" name="Rectangle 8"/>
            <p:cNvSpPr>
              <a:spLocks noChangeArrowheads="1"/>
            </p:cNvSpPr>
            <p:nvPr/>
          </p:nvSpPr>
          <p:spPr bwMode="auto">
            <a:xfrm>
              <a:off x="345" y="0"/>
              <a:ext cx="88" cy="87"/>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4000">
                  <a:solidFill>
                    <a:schemeClr val="tx1"/>
                  </a:solidFill>
                  <a:latin typeface="Times New Roman" pitchFamily="18" charset="0"/>
                </a:defRPr>
              </a:lvl1pPr>
              <a:lvl2pPr marL="742950" indent="-285750">
                <a:defRPr sz="4000">
                  <a:solidFill>
                    <a:schemeClr val="tx1"/>
                  </a:solidFill>
                  <a:latin typeface="Times New Roman" pitchFamily="18" charset="0"/>
                </a:defRPr>
              </a:lvl2pPr>
              <a:lvl3pPr marL="1143000" indent="-228600">
                <a:defRPr sz="4000">
                  <a:solidFill>
                    <a:schemeClr val="tx1"/>
                  </a:solidFill>
                  <a:latin typeface="Times New Roman" pitchFamily="18" charset="0"/>
                </a:defRPr>
              </a:lvl3pPr>
              <a:lvl4pPr marL="1600200" indent="-228600">
                <a:defRPr sz="4000">
                  <a:solidFill>
                    <a:schemeClr val="tx1"/>
                  </a:solidFill>
                  <a:latin typeface="Times New Roman" pitchFamily="18" charset="0"/>
                </a:defRPr>
              </a:lvl4pPr>
              <a:lvl5pPr marL="2057400" indent="-228600">
                <a:defRPr sz="4000">
                  <a:solidFill>
                    <a:schemeClr val="tx1"/>
                  </a:solidFill>
                  <a:latin typeface="Times New Roman" pitchFamily="18" charset="0"/>
                </a:defRPr>
              </a:lvl5pPr>
              <a:lvl6pPr marL="2514600" indent="-228600" eaLnBrk="0" fontAlgn="base" hangingPunct="0">
                <a:spcBef>
                  <a:spcPct val="0"/>
                </a:spcBef>
                <a:spcAft>
                  <a:spcPct val="0"/>
                </a:spcAft>
                <a:defRPr sz="4000">
                  <a:solidFill>
                    <a:schemeClr val="tx1"/>
                  </a:solidFill>
                  <a:latin typeface="Times New Roman" pitchFamily="18" charset="0"/>
                </a:defRPr>
              </a:lvl6pPr>
              <a:lvl7pPr marL="2971800" indent="-228600" eaLnBrk="0" fontAlgn="base" hangingPunct="0">
                <a:spcBef>
                  <a:spcPct val="0"/>
                </a:spcBef>
                <a:spcAft>
                  <a:spcPct val="0"/>
                </a:spcAft>
                <a:defRPr sz="4000">
                  <a:solidFill>
                    <a:schemeClr val="tx1"/>
                  </a:solidFill>
                  <a:latin typeface="Times New Roman" pitchFamily="18" charset="0"/>
                </a:defRPr>
              </a:lvl7pPr>
              <a:lvl8pPr marL="3429000" indent="-228600" eaLnBrk="0" fontAlgn="base" hangingPunct="0">
                <a:spcBef>
                  <a:spcPct val="0"/>
                </a:spcBef>
                <a:spcAft>
                  <a:spcPct val="0"/>
                </a:spcAft>
                <a:defRPr sz="4000">
                  <a:solidFill>
                    <a:schemeClr val="tx1"/>
                  </a:solidFill>
                  <a:latin typeface="Times New Roman" pitchFamily="18" charset="0"/>
                </a:defRPr>
              </a:lvl8pPr>
              <a:lvl9pPr marL="3886200" indent="-228600" eaLnBrk="0" fontAlgn="base" hangingPunct="0">
                <a:spcBef>
                  <a:spcPct val="0"/>
                </a:spcBef>
                <a:spcAft>
                  <a:spcPct val="0"/>
                </a:spcAft>
                <a:defRPr sz="4000">
                  <a:solidFill>
                    <a:schemeClr val="tx1"/>
                  </a:solidFill>
                  <a:latin typeface="Times New Roman" pitchFamily="18" charset="0"/>
                </a:defRPr>
              </a:lvl9pPr>
            </a:lstStyle>
            <a:p>
              <a:pPr fontAlgn="base">
                <a:spcBef>
                  <a:spcPct val="0"/>
                </a:spcBef>
                <a:spcAft>
                  <a:spcPct val="0"/>
                </a:spcAft>
                <a:defRPr/>
              </a:pPr>
              <a:endParaRPr lang="pl-PL" altLang="pl-PL" sz="1800">
                <a:solidFill>
                  <a:srgbClr val="333300"/>
                </a:solidFill>
                <a:latin typeface="Arial" charset="0"/>
              </a:endParaRPr>
            </a:p>
          </p:txBody>
        </p:sp>
        <p:sp>
          <p:nvSpPr>
            <p:cNvPr id="6158" name="Rectangle 9"/>
            <p:cNvSpPr>
              <a:spLocks noChangeArrowheads="1"/>
            </p:cNvSpPr>
            <p:nvPr/>
          </p:nvSpPr>
          <p:spPr bwMode="auto">
            <a:xfrm>
              <a:off x="345" y="85"/>
              <a:ext cx="88" cy="89"/>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4000">
                  <a:solidFill>
                    <a:schemeClr val="tx1"/>
                  </a:solidFill>
                  <a:latin typeface="Times New Roman" pitchFamily="18" charset="0"/>
                </a:defRPr>
              </a:lvl1pPr>
              <a:lvl2pPr marL="742950" indent="-285750">
                <a:defRPr sz="4000">
                  <a:solidFill>
                    <a:schemeClr val="tx1"/>
                  </a:solidFill>
                  <a:latin typeface="Times New Roman" pitchFamily="18" charset="0"/>
                </a:defRPr>
              </a:lvl2pPr>
              <a:lvl3pPr marL="1143000" indent="-228600">
                <a:defRPr sz="4000">
                  <a:solidFill>
                    <a:schemeClr val="tx1"/>
                  </a:solidFill>
                  <a:latin typeface="Times New Roman" pitchFamily="18" charset="0"/>
                </a:defRPr>
              </a:lvl3pPr>
              <a:lvl4pPr marL="1600200" indent="-228600">
                <a:defRPr sz="4000">
                  <a:solidFill>
                    <a:schemeClr val="tx1"/>
                  </a:solidFill>
                  <a:latin typeface="Times New Roman" pitchFamily="18" charset="0"/>
                </a:defRPr>
              </a:lvl4pPr>
              <a:lvl5pPr marL="2057400" indent="-228600">
                <a:defRPr sz="4000">
                  <a:solidFill>
                    <a:schemeClr val="tx1"/>
                  </a:solidFill>
                  <a:latin typeface="Times New Roman" pitchFamily="18" charset="0"/>
                </a:defRPr>
              </a:lvl5pPr>
              <a:lvl6pPr marL="2514600" indent="-228600" eaLnBrk="0" fontAlgn="base" hangingPunct="0">
                <a:spcBef>
                  <a:spcPct val="0"/>
                </a:spcBef>
                <a:spcAft>
                  <a:spcPct val="0"/>
                </a:spcAft>
                <a:defRPr sz="4000">
                  <a:solidFill>
                    <a:schemeClr val="tx1"/>
                  </a:solidFill>
                  <a:latin typeface="Times New Roman" pitchFamily="18" charset="0"/>
                </a:defRPr>
              </a:lvl6pPr>
              <a:lvl7pPr marL="2971800" indent="-228600" eaLnBrk="0" fontAlgn="base" hangingPunct="0">
                <a:spcBef>
                  <a:spcPct val="0"/>
                </a:spcBef>
                <a:spcAft>
                  <a:spcPct val="0"/>
                </a:spcAft>
                <a:defRPr sz="4000">
                  <a:solidFill>
                    <a:schemeClr val="tx1"/>
                  </a:solidFill>
                  <a:latin typeface="Times New Roman" pitchFamily="18" charset="0"/>
                </a:defRPr>
              </a:lvl7pPr>
              <a:lvl8pPr marL="3429000" indent="-228600" eaLnBrk="0" fontAlgn="base" hangingPunct="0">
                <a:spcBef>
                  <a:spcPct val="0"/>
                </a:spcBef>
                <a:spcAft>
                  <a:spcPct val="0"/>
                </a:spcAft>
                <a:defRPr sz="4000">
                  <a:solidFill>
                    <a:schemeClr val="tx1"/>
                  </a:solidFill>
                  <a:latin typeface="Times New Roman" pitchFamily="18" charset="0"/>
                </a:defRPr>
              </a:lvl8pPr>
              <a:lvl9pPr marL="3886200" indent="-228600" eaLnBrk="0" fontAlgn="base" hangingPunct="0">
                <a:spcBef>
                  <a:spcPct val="0"/>
                </a:spcBef>
                <a:spcAft>
                  <a:spcPct val="0"/>
                </a:spcAft>
                <a:defRPr sz="4000">
                  <a:solidFill>
                    <a:schemeClr val="tx1"/>
                  </a:solidFill>
                  <a:latin typeface="Times New Roman" pitchFamily="18" charset="0"/>
                </a:defRPr>
              </a:lvl9pPr>
            </a:lstStyle>
            <a:p>
              <a:pPr fontAlgn="base">
                <a:spcBef>
                  <a:spcPct val="0"/>
                </a:spcBef>
                <a:spcAft>
                  <a:spcPct val="0"/>
                </a:spcAft>
                <a:defRPr/>
              </a:pPr>
              <a:endParaRPr lang="pl-PL" altLang="pl-PL" sz="1800">
                <a:solidFill>
                  <a:srgbClr val="669900"/>
                </a:solidFill>
                <a:latin typeface="Arial" charset="0"/>
              </a:endParaRPr>
            </a:p>
          </p:txBody>
        </p:sp>
        <p:sp>
          <p:nvSpPr>
            <p:cNvPr id="6159" name="Rectangle 10"/>
            <p:cNvSpPr>
              <a:spLocks noChangeArrowheads="1"/>
            </p:cNvSpPr>
            <p:nvPr/>
          </p:nvSpPr>
          <p:spPr bwMode="auto">
            <a:xfrm>
              <a:off x="173" y="173"/>
              <a:ext cx="86" cy="87"/>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4000">
                  <a:solidFill>
                    <a:schemeClr val="tx1"/>
                  </a:solidFill>
                  <a:latin typeface="Times New Roman" pitchFamily="18" charset="0"/>
                </a:defRPr>
              </a:lvl1pPr>
              <a:lvl2pPr marL="742950" indent="-285750">
                <a:defRPr sz="4000">
                  <a:solidFill>
                    <a:schemeClr val="tx1"/>
                  </a:solidFill>
                  <a:latin typeface="Times New Roman" pitchFamily="18" charset="0"/>
                </a:defRPr>
              </a:lvl2pPr>
              <a:lvl3pPr marL="1143000" indent="-228600">
                <a:defRPr sz="4000">
                  <a:solidFill>
                    <a:schemeClr val="tx1"/>
                  </a:solidFill>
                  <a:latin typeface="Times New Roman" pitchFamily="18" charset="0"/>
                </a:defRPr>
              </a:lvl3pPr>
              <a:lvl4pPr marL="1600200" indent="-228600">
                <a:defRPr sz="4000">
                  <a:solidFill>
                    <a:schemeClr val="tx1"/>
                  </a:solidFill>
                  <a:latin typeface="Times New Roman" pitchFamily="18" charset="0"/>
                </a:defRPr>
              </a:lvl4pPr>
              <a:lvl5pPr marL="2057400" indent="-228600">
                <a:defRPr sz="4000">
                  <a:solidFill>
                    <a:schemeClr val="tx1"/>
                  </a:solidFill>
                  <a:latin typeface="Times New Roman" pitchFamily="18" charset="0"/>
                </a:defRPr>
              </a:lvl5pPr>
              <a:lvl6pPr marL="2514600" indent="-228600" eaLnBrk="0" fontAlgn="base" hangingPunct="0">
                <a:spcBef>
                  <a:spcPct val="0"/>
                </a:spcBef>
                <a:spcAft>
                  <a:spcPct val="0"/>
                </a:spcAft>
                <a:defRPr sz="4000">
                  <a:solidFill>
                    <a:schemeClr val="tx1"/>
                  </a:solidFill>
                  <a:latin typeface="Times New Roman" pitchFamily="18" charset="0"/>
                </a:defRPr>
              </a:lvl6pPr>
              <a:lvl7pPr marL="2971800" indent="-228600" eaLnBrk="0" fontAlgn="base" hangingPunct="0">
                <a:spcBef>
                  <a:spcPct val="0"/>
                </a:spcBef>
                <a:spcAft>
                  <a:spcPct val="0"/>
                </a:spcAft>
                <a:defRPr sz="4000">
                  <a:solidFill>
                    <a:schemeClr val="tx1"/>
                  </a:solidFill>
                  <a:latin typeface="Times New Roman" pitchFamily="18" charset="0"/>
                </a:defRPr>
              </a:lvl7pPr>
              <a:lvl8pPr marL="3429000" indent="-228600" eaLnBrk="0" fontAlgn="base" hangingPunct="0">
                <a:spcBef>
                  <a:spcPct val="0"/>
                </a:spcBef>
                <a:spcAft>
                  <a:spcPct val="0"/>
                </a:spcAft>
                <a:defRPr sz="4000">
                  <a:solidFill>
                    <a:schemeClr val="tx1"/>
                  </a:solidFill>
                  <a:latin typeface="Times New Roman" pitchFamily="18" charset="0"/>
                </a:defRPr>
              </a:lvl8pPr>
              <a:lvl9pPr marL="3886200" indent="-228600" eaLnBrk="0" fontAlgn="base" hangingPunct="0">
                <a:spcBef>
                  <a:spcPct val="0"/>
                </a:spcBef>
                <a:spcAft>
                  <a:spcPct val="0"/>
                </a:spcAft>
                <a:defRPr sz="4000">
                  <a:solidFill>
                    <a:schemeClr val="tx1"/>
                  </a:solidFill>
                  <a:latin typeface="Times New Roman" pitchFamily="18" charset="0"/>
                </a:defRPr>
              </a:lvl9pPr>
            </a:lstStyle>
            <a:p>
              <a:pPr fontAlgn="base">
                <a:spcBef>
                  <a:spcPct val="0"/>
                </a:spcBef>
                <a:spcAft>
                  <a:spcPct val="0"/>
                </a:spcAft>
                <a:defRPr/>
              </a:pPr>
              <a:endParaRPr lang="pl-PL" altLang="pl-PL" sz="1800">
                <a:solidFill>
                  <a:srgbClr val="333300"/>
                </a:solidFill>
                <a:latin typeface="Arial" charset="0"/>
              </a:endParaRPr>
            </a:p>
          </p:txBody>
        </p:sp>
        <p:sp>
          <p:nvSpPr>
            <p:cNvPr id="6160" name="Rectangle 11"/>
            <p:cNvSpPr>
              <a:spLocks noChangeArrowheads="1"/>
            </p:cNvSpPr>
            <p:nvPr/>
          </p:nvSpPr>
          <p:spPr bwMode="auto">
            <a:xfrm>
              <a:off x="83" y="86"/>
              <a:ext cx="89" cy="8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4000">
                  <a:solidFill>
                    <a:schemeClr val="tx1"/>
                  </a:solidFill>
                  <a:latin typeface="Times New Roman" pitchFamily="18" charset="0"/>
                </a:defRPr>
              </a:lvl1pPr>
              <a:lvl2pPr marL="742950" indent="-285750">
                <a:defRPr sz="4000">
                  <a:solidFill>
                    <a:schemeClr val="tx1"/>
                  </a:solidFill>
                  <a:latin typeface="Times New Roman" pitchFamily="18" charset="0"/>
                </a:defRPr>
              </a:lvl2pPr>
              <a:lvl3pPr marL="1143000" indent="-228600">
                <a:defRPr sz="4000">
                  <a:solidFill>
                    <a:schemeClr val="tx1"/>
                  </a:solidFill>
                  <a:latin typeface="Times New Roman" pitchFamily="18" charset="0"/>
                </a:defRPr>
              </a:lvl3pPr>
              <a:lvl4pPr marL="1600200" indent="-228600">
                <a:defRPr sz="4000">
                  <a:solidFill>
                    <a:schemeClr val="tx1"/>
                  </a:solidFill>
                  <a:latin typeface="Times New Roman" pitchFamily="18" charset="0"/>
                </a:defRPr>
              </a:lvl4pPr>
              <a:lvl5pPr marL="2057400" indent="-228600">
                <a:defRPr sz="4000">
                  <a:solidFill>
                    <a:schemeClr val="tx1"/>
                  </a:solidFill>
                  <a:latin typeface="Times New Roman" pitchFamily="18" charset="0"/>
                </a:defRPr>
              </a:lvl5pPr>
              <a:lvl6pPr marL="2514600" indent="-228600" eaLnBrk="0" fontAlgn="base" hangingPunct="0">
                <a:spcBef>
                  <a:spcPct val="0"/>
                </a:spcBef>
                <a:spcAft>
                  <a:spcPct val="0"/>
                </a:spcAft>
                <a:defRPr sz="4000">
                  <a:solidFill>
                    <a:schemeClr val="tx1"/>
                  </a:solidFill>
                  <a:latin typeface="Times New Roman" pitchFamily="18" charset="0"/>
                </a:defRPr>
              </a:lvl6pPr>
              <a:lvl7pPr marL="2971800" indent="-228600" eaLnBrk="0" fontAlgn="base" hangingPunct="0">
                <a:spcBef>
                  <a:spcPct val="0"/>
                </a:spcBef>
                <a:spcAft>
                  <a:spcPct val="0"/>
                </a:spcAft>
                <a:defRPr sz="4000">
                  <a:solidFill>
                    <a:schemeClr val="tx1"/>
                  </a:solidFill>
                  <a:latin typeface="Times New Roman" pitchFamily="18" charset="0"/>
                </a:defRPr>
              </a:lvl7pPr>
              <a:lvl8pPr marL="3429000" indent="-228600" eaLnBrk="0" fontAlgn="base" hangingPunct="0">
                <a:spcBef>
                  <a:spcPct val="0"/>
                </a:spcBef>
                <a:spcAft>
                  <a:spcPct val="0"/>
                </a:spcAft>
                <a:defRPr sz="4000">
                  <a:solidFill>
                    <a:schemeClr val="tx1"/>
                  </a:solidFill>
                  <a:latin typeface="Times New Roman" pitchFamily="18" charset="0"/>
                </a:defRPr>
              </a:lvl8pPr>
              <a:lvl9pPr marL="3886200" indent="-228600" eaLnBrk="0" fontAlgn="base" hangingPunct="0">
                <a:spcBef>
                  <a:spcPct val="0"/>
                </a:spcBef>
                <a:spcAft>
                  <a:spcPct val="0"/>
                </a:spcAft>
                <a:defRPr sz="4000">
                  <a:solidFill>
                    <a:schemeClr val="tx1"/>
                  </a:solidFill>
                  <a:latin typeface="Times New Roman" pitchFamily="18" charset="0"/>
                </a:defRPr>
              </a:lvl9pPr>
            </a:lstStyle>
            <a:p>
              <a:pPr fontAlgn="base">
                <a:spcBef>
                  <a:spcPct val="0"/>
                </a:spcBef>
                <a:spcAft>
                  <a:spcPct val="0"/>
                </a:spcAft>
                <a:defRPr/>
              </a:pPr>
              <a:endParaRPr lang="pl-PL" altLang="pl-PL" sz="2400">
                <a:solidFill>
                  <a:srgbClr val="003300"/>
                </a:solidFill>
              </a:endParaRPr>
            </a:p>
          </p:txBody>
        </p:sp>
        <p:sp>
          <p:nvSpPr>
            <p:cNvPr id="6161" name="Rectangle 12"/>
            <p:cNvSpPr>
              <a:spLocks noChangeArrowheads="1"/>
            </p:cNvSpPr>
            <p:nvPr/>
          </p:nvSpPr>
          <p:spPr bwMode="auto">
            <a:xfrm>
              <a:off x="258" y="171"/>
              <a:ext cx="87" cy="87"/>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4000">
                  <a:solidFill>
                    <a:schemeClr val="tx1"/>
                  </a:solidFill>
                  <a:latin typeface="Times New Roman" pitchFamily="18" charset="0"/>
                </a:defRPr>
              </a:lvl1pPr>
              <a:lvl2pPr marL="742950" indent="-285750">
                <a:defRPr sz="4000">
                  <a:solidFill>
                    <a:schemeClr val="tx1"/>
                  </a:solidFill>
                  <a:latin typeface="Times New Roman" pitchFamily="18" charset="0"/>
                </a:defRPr>
              </a:lvl2pPr>
              <a:lvl3pPr marL="1143000" indent="-228600">
                <a:defRPr sz="4000">
                  <a:solidFill>
                    <a:schemeClr val="tx1"/>
                  </a:solidFill>
                  <a:latin typeface="Times New Roman" pitchFamily="18" charset="0"/>
                </a:defRPr>
              </a:lvl3pPr>
              <a:lvl4pPr marL="1600200" indent="-228600">
                <a:defRPr sz="4000">
                  <a:solidFill>
                    <a:schemeClr val="tx1"/>
                  </a:solidFill>
                  <a:latin typeface="Times New Roman" pitchFamily="18" charset="0"/>
                </a:defRPr>
              </a:lvl4pPr>
              <a:lvl5pPr marL="2057400" indent="-228600">
                <a:defRPr sz="4000">
                  <a:solidFill>
                    <a:schemeClr val="tx1"/>
                  </a:solidFill>
                  <a:latin typeface="Times New Roman" pitchFamily="18" charset="0"/>
                </a:defRPr>
              </a:lvl5pPr>
              <a:lvl6pPr marL="2514600" indent="-228600" eaLnBrk="0" fontAlgn="base" hangingPunct="0">
                <a:spcBef>
                  <a:spcPct val="0"/>
                </a:spcBef>
                <a:spcAft>
                  <a:spcPct val="0"/>
                </a:spcAft>
                <a:defRPr sz="4000">
                  <a:solidFill>
                    <a:schemeClr val="tx1"/>
                  </a:solidFill>
                  <a:latin typeface="Times New Roman" pitchFamily="18" charset="0"/>
                </a:defRPr>
              </a:lvl6pPr>
              <a:lvl7pPr marL="2971800" indent="-228600" eaLnBrk="0" fontAlgn="base" hangingPunct="0">
                <a:spcBef>
                  <a:spcPct val="0"/>
                </a:spcBef>
                <a:spcAft>
                  <a:spcPct val="0"/>
                </a:spcAft>
                <a:defRPr sz="4000">
                  <a:solidFill>
                    <a:schemeClr val="tx1"/>
                  </a:solidFill>
                  <a:latin typeface="Times New Roman" pitchFamily="18" charset="0"/>
                </a:defRPr>
              </a:lvl7pPr>
              <a:lvl8pPr marL="3429000" indent="-228600" eaLnBrk="0" fontAlgn="base" hangingPunct="0">
                <a:spcBef>
                  <a:spcPct val="0"/>
                </a:spcBef>
                <a:spcAft>
                  <a:spcPct val="0"/>
                </a:spcAft>
                <a:defRPr sz="4000">
                  <a:solidFill>
                    <a:schemeClr val="tx1"/>
                  </a:solidFill>
                  <a:latin typeface="Times New Roman" pitchFamily="18" charset="0"/>
                </a:defRPr>
              </a:lvl8pPr>
              <a:lvl9pPr marL="3886200" indent="-228600" eaLnBrk="0" fontAlgn="base" hangingPunct="0">
                <a:spcBef>
                  <a:spcPct val="0"/>
                </a:spcBef>
                <a:spcAft>
                  <a:spcPct val="0"/>
                </a:spcAft>
                <a:defRPr sz="4000">
                  <a:solidFill>
                    <a:schemeClr val="tx1"/>
                  </a:solidFill>
                  <a:latin typeface="Times New Roman" pitchFamily="18" charset="0"/>
                </a:defRPr>
              </a:lvl9pPr>
            </a:lstStyle>
            <a:p>
              <a:pPr fontAlgn="base">
                <a:spcBef>
                  <a:spcPct val="0"/>
                </a:spcBef>
                <a:spcAft>
                  <a:spcPct val="0"/>
                </a:spcAft>
                <a:defRPr/>
              </a:pPr>
              <a:endParaRPr lang="pl-PL" altLang="pl-PL" sz="1800">
                <a:solidFill>
                  <a:srgbClr val="669900"/>
                </a:solidFill>
                <a:latin typeface="Arial" charset="0"/>
              </a:endParaRPr>
            </a:p>
          </p:txBody>
        </p:sp>
        <p:sp>
          <p:nvSpPr>
            <p:cNvPr id="6162" name="Rectangle 13"/>
            <p:cNvSpPr>
              <a:spLocks noChangeArrowheads="1"/>
            </p:cNvSpPr>
            <p:nvPr/>
          </p:nvSpPr>
          <p:spPr bwMode="auto">
            <a:xfrm>
              <a:off x="173" y="258"/>
              <a:ext cx="86" cy="8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4000">
                  <a:solidFill>
                    <a:schemeClr val="tx1"/>
                  </a:solidFill>
                  <a:latin typeface="Times New Roman" pitchFamily="18" charset="0"/>
                </a:defRPr>
              </a:lvl1pPr>
              <a:lvl2pPr marL="742950" indent="-285750">
                <a:defRPr sz="4000">
                  <a:solidFill>
                    <a:schemeClr val="tx1"/>
                  </a:solidFill>
                  <a:latin typeface="Times New Roman" pitchFamily="18" charset="0"/>
                </a:defRPr>
              </a:lvl2pPr>
              <a:lvl3pPr marL="1143000" indent="-228600">
                <a:defRPr sz="4000">
                  <a:solidFill>
                    <a:schemeClr val="tx1"/>
                  </a:solidFill>
                  <a:latin typeface="Times New Roman" pitchFamily="18" charset="0"/>
                </a:defRPr>
              </a:lvl3pPr>
              <a:lvl4pPr marL="1600200" indent="-228600">
                <a:defRPr sz="4000">
                  <a:solidFill>
                    <a:schemeClr val="tx1"/>
                  </a:solidFill>
                  <a:latin typeface="Times New Roman" pitchFamily="18" charset="0"/>
                </a:defRPr>
              </a:lvl4pPr>
              <a:lvl5pPr marL="2057400" indent="-228600">
                <a:defRPr sz="4000">
                  <a:solidFill>
                    <a:schemeClr val="tx1"/>
                  </a:solidFill>
                  <a:latin typeface="Times New Roman" pitchFamily="18" charset="0"/>
                </a:defRPr>
              </a:lvl5pPr>
              <a:lvl6pPr marL="2514600" indent="-228600" eaLnBrk="0" fontAlgn="base" hangingPunct="0">
                <a:spcBef>
                  <a:spcPct val="0"/>
                </a:spcBef>
                <a:spcAft>
                  <a:spcPct val="0"/>
                </a:spcAft>
                <a:defRPr sz="4000">
                  <a:solidFill>
                    <a:schemeClr val="tx1"/>
                  </a:solidFill>
                  <a:latin typeface="Times New Roman" pitchFamily="18" charset="0"/>
                </a:defRPr>
              </a:lvl6pPr>
              <a:lvl7pPr marL="2971800" indent="-228600" eaLnBrk="0" fontAlgn="base" hangingPunct="0">
                <a:spcBef>
                  <a:spcPct val="0"/>
                </a:spcBef>
                <a:spcAft>
                  <a:spcPct val="0"/>
                </a:spcAft>
                <a:defRPr sz="4000">
                  <a:solidFill>
                    <a:schemeClr val="tx1"/>
                  </a:solidFill>
                  <a:latin typeface="Times New Roman" pitchFamily="18" charset="0"/>
                </a:defRPr>
              </a:lvl7pPr>
              <a:lvl8pPr marL="3429000" indent="-228600" eaLnBrk="0" fontAlgn="base" hangingPunct="0">
                <a:spcBef>
                  <a:spcPct val="0"/>
                </a:spcBef>
                <a:spcAft>
                  <a:spcPct val="0"/>
                </a:spcAft>
                <a:defRPr sz="4000">
                  <a:solidFill>
                    <a:schemeClr val="tx1"/>
                  </a:solidFill>
                  <a:latin typeface="Times New Roman" pitchFamily="18" charset="0"/>
                </a:defRPr>
              </a:lvl8pPr>
              <a:lvl9pPr marL="3886200" indent="-228600" eaLnBrk="0" fontAlgn="base" hangingPunct="0">
                <a:spcBef>
                  <a:spcPct val="0"/>
                </a:spcBef>
                <a:spcAft>
                  <a:spcPct val="0"/>
                </a:spcAft>
                <a:defRPr sz="4000">
                  <a:solidFill>
                    <a:schemeClr val="tx1"/>
                  </a:solidFill>
                  <a:latin typeface="Times New Roman" pitchFamily="18" charset="0"/>
                </a:defRPr>
              </a:lvl9pPr>
            </a:lstStyle>
            <a:p>
              <a:pPr fontAlgn="base">
                <a:spcBef>
                  <a:spcPct val="0"/>
                </a:spcBef>
                <a:spcAft>
                  <a:spcPct val="0"/>
                </a:spcAft>
                <a:defRPr/>
              </a:pPr>
              <a:endParaRPr lang="pl-PL" altLang="pl-PL" sz="1800">
                <a:solidFill>
                  <a:srgbClr val="669900"/>
                </a:solidFill>
                <a:latin typeface="Arial" charset="0"/>
              </a:endParaRPr>
            </a:p>
          </p:txBody>
        </p:sp>
      </p:grpSp>
      <p:sp>
        <p:nvSpPr>
          <p:cNvPr id="7173" name="Rectangle 14"/>
          <p:cNvSpPr>
            <a:spLocks noGrp="1" noChangeArrowheads="1"/>
          </p:cNvSpPr>
          <p:nvPr>
            <p:ph type="title"/>
          </p:nvPr>
        </p:nvSpPr>
        <p:spPr bwMode="auto">
          <a:xfrm>
            <a:off x="457200" y="457200"/>
            <a:ext cx="8229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pl-PL" altLang="pl-PL"/>
              <a:t>Kliknij, aby edytować styl wzorca tytułu</a:t>
            </a:r>
          </a:p>
        </p:txBody>
      </p:sp>
      <p:sp>
        <p:nvSpPr>
          <p:cNvPr id="7174" name="Rectangle 15"/>
          <p:cNvSpPr>
            <a:spLocks noGrp="1" noChangeArrowheads="1"/>
          </p:cNvSpPr>
          <p:nvPr>
            <p:ph type="body" idx="1"/>
          </p:nvPr>
        </p:nvSpPr>
        <p:spPr bwMode="auto">
          <a:xfrm>
            <a:off x="457200" y="1981200"/>
            <a:ext cx="82296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pl-PL" altLang="pl-PL"/>
              <a:t>Kliknij, aby edytować style wzorca tekstu</a:t>
            </a:r>
          </a:p>
          <a:p>
            <a:pPr lvl="1"/>
            <a:r>
              <a:rPr lang="pl-PL" altLang="pl-PL"/>
              <a:t>Drugi poziom</a:t>
            </a:r>
          </a:p>
          <a:p>
            <a:pPr lvl="2"/>
            <a:r>
              <a:rPr lang="pl-PL" altLang="pl-PL"/>
              <a:t>Trzeci poziom</a:t>
            </a:r>
          </a:p>
          <a:p>
            <a:pPr lvl="3"/>
            <a:r>
              <a:rPr lang="pl-PL" altLang="pl-PL"/>
              <a:t>Czwarty poziom</a:t>
            </a:r>
          </a:p>
          <a:p>
            <a:pPr lvl="4"/>
            <a:r>
              <a:rPr lang="pl-PL" altLang="pl-PL"/>
              <a:t>Piąty poziom</a:t>
            </a:r>
          </a:p>
        </p:txBody>
      </p:sp>
      <p:sp>
        <p:nvSpPr>
          <p:cNvPr id="401424" name="Rectangle 16"/>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003300"/>
                </a:solidFill>
                <a:latin typeface="+mn-lt"/>
              </a:defRPr>
            </a:lvl1pPr>
          </a:lstStyle>
          <a:p>
            <a:pPr fontAlgn="base">
              <a:spcBef>
                <a:spcPct val="0"/>
              </a:spcBef>
              <a:spcAft>
                <a:spcPct val="0"/>
              </a:spcAft>
              <a:defRPr/>
            </a:pPr>
            <a:endParaRPr lang="pl-PL"/>
          </a:p>
        </p:txBody>
      </p:sp>
      <p:sp>
        <p:nvSpPr>
          <p:cNvPr id="7176" name="AutoShape 17"/>
          <p:cNvSpPr>
            <a:spLocks noChangeArrowheads="1"/>
          </p:cNvSpPr>
          <p:nvPr userDrawn="1"/>
        </p:nvSpPr>
        <p:spPr bwMode="auto">
          <a:xfrm>
            <a:off x="609600" y="1566863"/>
            <a:ext cx="7958138" cy="109537"/>
          </a:xfrm>
          <a:custGeom>
            <a:avLst/>
            <a:gdLst>
              <a:gd name="T0" fmla="*/ 0 w 1000"/>
              <a:gd name="T1" fmla="*/ 0 h 1000"/>
              <a:gd name="T2" fmla="*/ 2147483647 w 1000"/>
              <a:gd name="T3" fmla="*/ 0 h 1000"/>
              <a:gd name="T4" fmla="*/ 2147483647 w 1000"/>
              <a:gd name="T5" fmla="*/ 2147483647 h 1000"/>
              <a:gd name="T6" fmla="*/ 0 w 1000"/>
              <a:gd name="T7" fmla="*/ 2147483647 h 1000"/>
              <a:gd name="T8" fmla="*/ 0 w 1000"/>
              <a:gd name="T9" fmla="*/ 0 h 1000"/>
              <a:gd name="T10" fmla="*/ 2147483647 w 1000"/>
              <a:gd name="T11" fmla="*/ 0 h 10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00" h="1000" stroke="0">
                <a:moveTo>
                  <a:pt x="0" y="0"/>
                </a:moveTo>
                <a:lnTo>
                  <a:pt x="585" y="0"/>
                </a:lnTo>
                <a:lnTo>
                  <a:pt x="585" y="1000"/>
                </a:lnTo>
                <a:lnTo>
                  <a:pt x="0" y="1000"/>
                </a:lnTo>
                <a:lnTo>
                  <a:pt x="0" y="0"/>
                </a:lnTo>
                <a:close/>
              </a:path>
              <a:path w="1000" h="1000">
                <a:moveTo>
                  <a:pt x="0" y="0"/>
                </a:moveTo>
                <a:lnTo>
                  <a:pt x="1000" y="0"/>
                </a:lnTo>
              </a:path>
            </a:pathLst>
          </a:custGeom>
          <a:solidFill>
            <a:schemeClr val="accent2"/>
          </a:solidFill>
          <a:ln w="9525">
            <a:solidFill>
              <a:schemeClr val="accent2"/>
            </a:solidFill>
            <a:round/>
            <a:headEnd/>
            <a:tailEnd/>
          </a:ln>
        </p:spPr>
        <p:txBody>
          <a:bodyPr/>
          <a:lstStyle/>
          <a:p>
            <a:pPr eaLnBrk="0" fontAlgn="base" hangingPunct="0">
              <a:spcBef>
                <a:spcPct val="0"/>
              </a:spcBef>
              <a:spcAft>
                <a:spcPct val="0"/>
              </a:spcAft>
            </a:pPr>
            <a:endParaRPr lang="pl-PL" sz="4000">
              <a:solidFill>
                <a:srgbClr val="003300"/>
              </a:solidFill>
              <a:latin typeface="Times New Roman" pitchFamily="18" charset="0"/>
            </a:endParaRPr>
          </a:p>
        </p:txBody>
      </p:sp>
      <p:sp>
        <p:nvSpPr>
          <p:cNvPr id="7177" name="Line 18"/>
          <p:cNvSpPr>
            <a:spLocks noChangeShapeType="1"/>
          </p:cNvSpPr>
          <p:nvPr userDrawn="1"/>
        </p:nvSpPr>
        <p:spPr bwMode="auto">
          <a:xfrm flipV="1">
            <a:off x="609600" y="6172200"/>
            <a:ext cx="7924800" cy="0"/>
          </a:xfrm>
          <a:prstGeom prst="line">
            <a:avLst/>
          </a:prstGeom>
          <a:noFill/>
          <a:ln w="3175">
            <a:solidFill>
              <a:schemeClr val="accent2"/>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pl-PL" sz="4000">
              <a:solidFill>
                <a:srgbClr val="003300"/>
              </a:solidFill>
              <a:latin typeface="Times New Roman" pitchFamily="18" charset="0"/>
            </a:endParaRPr>
          </a:p>
        </p:txBody>
      </p:sp>
    </p:spTree>
    <p:extLst>
      <p:ext uri="{BB962C8B-B14F-4D97-AF65-F5344CB8AC3E}">
        <p14:creationId xmlns:p14="http://schemas.microsoft.com/office/powerpoint/2010/main" val="20981585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rtl="0" eaLnBrk="0" fontAlgn="base" hangingPunct="0">
        <a:spcBef>
          <a:spcPct val="0"/>
        </a:spcBef>
        <a:spcAft>
          <a:spcPct val="0"/>
        </a:spcAft>
        <a:defRPr sz="4400">
          <a:solidFill>
            <a:schemeClr val="tx1"/>
          </a:solidFill>
          <a:latin typeface="+mj-lt"/>
          <a:ea typeface="+mj-ea"/>
          <a:cs typeface="+mj-cs"/>
        </a:defRPr>
      </a:lvl1pPr>
      <a:lvl2pPr algn="l" rtl="0" eaLnBrk="0" fontAlgn="base" hangingPunct="0">
        <a:spcBef>
          <a:spcPct val="0"/>
        </a:spcBef>
        <a:spcAft>
          <a:spcPct val="0"/>
        </a:spcAft>
        <a:defRPr sz="4400">
          <a:solidFill>
            <a:schemeClr val="tx1"/>
          </a:solidFill>
          <a:latin typeface="Arial" charset="0"/>
          <a:cs typeface="Arial" charset="0"/>
        </a:defRPr>
      </a:lvl2pPr>
      <a:lvl3pPr algn="l" rtl="0" eaLnBrk="0" fontAlgn="base" hangingPunct="0">
        <a:spcBef>
          <a:spcPct val="0"/>
        </a:spcBef>
        <a:spcAft>
          <a:spcPct val="0"/>
        </a:spcAft>
        <a:defRPr sz="4400">
          <a:solidFill>
            <a:schemeClr val="tx1"/>
          </a:solidFill>
          <a:latin typeface="Arial" charset="0"/>
          <a:cs typeface="Arial" charset="0"/>
        </a:defRPr>
      </a:lvl3pPr>
      <a:lvl4pPr algn="l" rtl="0" eaLnBrk="0" fontAlgn="base" hangingPunct="0">
        <a:spcBef>
          <a:spcPct val="0"/>
        </a:spcBef>
        <a:spcAft>
          <a:spcPct val="0"/>
        </a:spcAft>
        <a:defRPr sz="4400">
          <a:solidFill>
            <a:schemeClr val="tx1"/>
          </a:solidFill>
          <a:latin typeface="Arial" charset="0"/>
          <a:cs typeface="Arial" charset="0"/>
        </a:defRPr>
      </a:lvl4pPr>
      <a:lvl5pPr algn="l" rtl="0" eaLnBrk="0" fontAlgn="base" hangingPunct="0">
        <a:spcBef>
          <a:spcPct val="0"/>
        </a:spcBef>
        <a:spcAft>
          <a:spcPct val="0"/>
        </a:spcAft>
        <a:defRPr sz="4400">
          <a:solidFill>
            <a:schemeClr val="tx1"/>
          </a:solidFill>
          <a:latin typeface="Arial" charset="0"/>
          <a:cs typeface="Arial" charset="0"/>
        </a:defRPr>
      </a:lvl5pPr>
      <a:lvl6pPr marL="457200" algn="l" rtl="0" fontAlgn="base">
        <a:spcBef>
          <a:spcPct val="0"/>
        </a:spcBef>
        <a:spcAft>
          <a:spcPct val="0"/>
        </a:spcAft>
        <a:defRPr sz="4400">
          <a:solidFill>
            <a:schemeClr val="tx1"/>
          </a:solidFill>
          <a:latin typeface="Arial" charset="0"/>
          <a:cs typeface="Arial" charset="0"/>
        </a:defRPr>
      </a:lvl6pPr>
      <a:lvl7pPr marL="914400" algn="l" rtl="0" fontAlgn="base">
        <a:spcBef>
          <a:spcPct val="0"/>
        </a:spcBef>
        <a:spcAft>
          <a:spcPct val="0"/>
        </a:spcAft>
        <a:defRPr sz="4400">
          <a:solidFill>
            <a:schemeClr val="tx1"/>
          </a:solidFill>
          <a:latin typeface="Arial" charset="0"/>
          <a:cs typeface="Arial" charset="0"/>
        </a:defRPr>
      </a:lvl7pPr>
      <a:lvl8pPr marL="1371600" algn="l" rtl="0" fontAlgn="base">
        <a:spcBef>
          <a:spcPct val="0"/>
        </a:spcBef>
        <a:spcAft>
          <a:spcPct val="0"/>
        </a:spcAft>
        <a:defRPr sz="4400">
          <a:solidFill>
            <a:schemeClr val="tx1"/>
          </a:solidFill>
          <a:latin typeface="Arial" charset="0"/>
          <a:cs typeface="Arial" charset="0"/>
        </a:defRPr>
      </a:lvl8pPr>
      <a:lvl9pPr marL="1828800" algn="l" rtl="0" fontAlgn="base">
        <a:spcBef>
          <a:spcPct val="0"/>
        </a:spcBef>
        <a:spcAft>
          <a:spcPct val="0"/>
        </a:spcAft>
        <a:defRPr sz="4400">
          <a:solidFill>
            <a:schemeClr val="tx1"/>
          </a:solidFill>
          <a:latin typeface="Arial" charset="0"/>
          <a:cs typeface="Arial" charset="0"/>
        </a:defRPr>
      </a:lvl9pPr>
    </p:titleStyle>
    <p:bodyStyle>
      <a:lvl1pPr marL="342900" indent="-342900" algn="l" rtl="0" eaLnBrk="0" fontAlgn="base" hangingPunct="0">
        <a:spcBef>
          <a:spcPct val="20000"/>
        </a:spcBef>
        <a:spcAft>
          <a:spcPct val="0"/>
        </a:spcAft>
        <a:buClr>
          <a:schemeClr val="bg2"/>
        </a:buClr>
        <a:buSzPct val="75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80000"/>
        <a:buFont typeface="Wingdings" pitchFamily="2" charset="2"/>
        <a:buChar char="¨"/>
        <a:defRPr sz="2800">
          <a:solidFill>
            <a:schemeClr val="tx1"/>
          </a:solidFill>
          <a:latin typeface="+mn-lt"/>
          <a:cs typeface="+mn-cs"/>
        </a:defRPr>
      </a:lvl2pPr>
      <a:lvl3pPr marL="1143000" indent="-228600" algn="l" rtl="0" eaLnBrk="0" fontAlgn="base" hangingPunct="0">
        <a:spcBef>
          <a:spcPct val="20000"/>
        </a:spcBef>
        <a:spcAft>
          <a:spcPct val="0"/>
        </a:spcAft>
        <a:buClr>
          <a:schemeClr val="bg2"/>
        </a:buClr>
        <a:buSzPct val="65000"/>
        <a:buFont typeface="Wingdings" pitchFamily="2" charset="2"/>
        <a:buChar char="n"/>
        <a:defRPr sz="2400">
          <a:solidFill>
            <a:schemeClr val="tx1"/>
          </a:solidFill>
          <a:latin typeface="+mn-lt"/>
          <a:cs typeface="+mn-cs"/>
        </a:defRPr>
      </a:lvl3pPr>
      <a:lvl4pPr marL="1600200" indent="-228600" algn="l" rtl="0" eaLnBrk="0" fontAlgn="base" hangingPunct="0">
        <a:spcBef>
          <a:spcPct val="20000"/>
        </a:spcBef>
        <a:spcAft>
          <a:spcPct val="0"/>
        </a:spcAft>
        <a:buClr>
          <a:schemeClr val="accent2"/>
        </a:buClr>
        <a:buSzPct val="70000"/>
        <a:buFont typeface="Wingdings" pitchFamily="2" charset="2"/>
        <a:buChar char="¨"/>
        <a:defRPr sz="2000">
          <a:solidFill>
            <a:schemeClr val="tx1"/>
          </a:solidFill>
          <a:latin typeface="+mn-lt"/>
          <a:cs typeface="+mn-cs"/>
        </a:defRPr>
      </a:lvl4pPr>
      <a:lvl5pPr marL="2057400" indent="-228600" algn="l" rtl="0" eaLnBrk="0" fontAlgn="base" hangingPunct="0">
        <a:spcBef>
          <a:spcPct val="20000"/>
        </a:spcBef>
        <a:spcAft>
          <a:spcPct val="0"/>
        </a:spcAft>
        <a:buClr>
          <a:schemeClr val="bg2"/>
        </a:buClr>
        <a:buFont typeface="Wingdings" pitchFamily="2" charset="2"/>
        <a:buChar char="§"/>
        <a:defRPr sz="2000">
          <a:solidFill>
            <a:schemeClr val="tx1"/>
          </a:solidFill>
          <a:latin typeface="+mn-lt"/>
          <a:cs typeface="+mn-cs"/>
        </a:defRPr>
      </a:lvl5pPr>
      <a:lvl6pPr marL="2514600" indent="-228600" algn="l" rtl="0" fontAlgn="base">
        <a:spcBef>
          <a:spcPct val="20000"/>
        </a:spcBef>
        <a:spcAft>
          <a:spcPct val="0"/>
        </a:spcAft>
        <a:buClr>
          <a:schemeClr val="bg2"/>
        </a:buClr>
        <a:buFont typeface="Wingdings" pitchFamily="2" charset="2"/>
        <a:buChar char="§"/>
        <a:defRPr sz="2000">
          <a:solidFill>
            <a:schemeClr val="tx1"/>
          </a:solidFill>
          <a:latin typeface="+mn-lt"/>
          <a:cs typeface="+mn-cs"/>
        </a:defRPr>
      </a:lvl6pPr>
      <a:lvl7pPr marL="2971800" indent="-228600" algn="l" rtl="0" fontAlgn="base">
        <a:spcBef>
          <a:spcPct val="20000"/>
        </a:spcBef>
        <a:spcAft>
          <a:spcPct val="0"/>
        </a:spcAft>
        <a:buClr>
          <a:schemeClr val="bg2"/>
        </a:buClr>
        <a:buFont typeface="Wingdings" pitchFamily="2" charset="2"/>
        <a:buChar char="§"/>
        <a:defRPr sz="2000">
          <a:solidFill>
            <a:schemeClr val="tx1"/>
          </a:solidFill>
          <a:latin typeface="+mn-lt"/>
          <a:cs typeface="+mn-cs"/>
        </a:defRPr>
      </a:lvl7pPr>
      <a:lvl8pPr marL="3429000" indent="-228600" algn="l" rtl="0" fontAlgn="base">
        <a:spcBef>
          <a:spcPct val="20000"/>
        </a:spcBef>
        <a:spcAft>
          <a:spcPct val="0"/>
        </a:spcAft>
        <a:buClr>
          <a:schemeClr val="bg2"/>
        </a:buClr>
        <a:buFont typeface="Wingdings" pitchFamily="2" charset="2"/>
        <a:buChar char="§"/>
        <a:defRPr sz="2000">
          <a:solidFill>
            <a:schemeClr val="tx1"/>
          </a:solidFill>
          <a:latin typeface="+mn-lt"/>
          <a:cs typeface="+mn-cs"/>
        </a:defRPr>
      </a:lvl8pPr>
      <a:lvl9pPr marL="3886200" indent="-228600" algn="l" rtl="0" fontAlgn="base">
        <a:spcBef>
          <a:spcPct val="20000"/>
        </a:spcBef>
        <a:spcAft>
          <a:spcPct val="0"/>
        </a:spcAft>
        <a:buClr>
          <a:schemeClr val="bg2"/>
        </a:buClr>
        <a:buFont typeface="Wingdings" pitchFamily="2" charset="2"/>
        <a:buChar char="§"/>
        <a:defRPr sz="2000">
          <a:solidFill>
            <a:schemeClr val="tx1"/>
          </a:solidFill>
          <a:latin typeface="+mn-lt"/>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Symbol zastępczy tytułu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pl-PL"/>
              <a:t>Kliknij, aby edytować styl</a:t>
            </a:r>
          </a:p>
        </p:txBody>
      </p:sp>
      <p:sp>
        <p:nvSpPr>
          <p:cNvPr id="3" name="Symbol zastępczy tekstu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83B132-4045-45B2-ADA7-B47A941ACF16}" type="datetimeFigureOut">
              <a:rPr lang="pl-PL" smtClean="0">
                <a:solidFill>
                  <a:prstClr val="black">
                    <a:tint val="75000"/>
                  </a:prstClr>
                </a:solidFill>
              </a:rPr>
              <a:pPr/>
              <a:t>17.09.2019</a:t>
            </a:fld>
            <a:endParaRPr lang="pl-PL">
              <a:solidFill>
                <a:prstClr val="black">
                  <a:tint val="75000"/>
                </a:prstClr>
              </a:solidFill>
            </a:endParaRPr>
          </a:p>
        </p:txBody>
      </p:sp>
      <p:sp>
        <p:nvSpPr>
          <p:cNvPr id="5" name="Symbol zastępczy stopki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solidFill>
                <a:prstClr val="black">
                  <a:tint val="75000"/>
                </a:prstClr>
              </a:solidFill>
            </a:endParaRPr>
          </a:p>
        </p:txBody>
      </p:sp>
      <p:sp>
        <p:nvSpPr>
          <p:cNvPr id="6" name="Symbol zastępczy numeru slajd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2F77CD-430D-4C99-8077-1553AEB58D81}"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46066563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7.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5.png"/><Relationship Id="rId1" Type="http://schemas.openxmlformats.org/officeDocument/2006/relationships/slideLayout" Target="../slideLayouts/slideLayout17.xml"/><Relationship Id="rId5" Type="http://schemas.openxmlformats.org/officeDocument/2006/relationships/image" Target="../media/image4.jpe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5.png"/><Relationship Id="rId1" Type="http://schemas.openxmlformats.org/officeDocument/2006/relationships/slideLayout" Target="../slideLayouts/slideLayout17.xml"/><Relationship Id="rId5" Type="http://schemas.openxmlformats.org/officeDocument/2006/relationships/image" Target="../media/image4.jpeg"/><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3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5" Type="http://schemas.openxmlformats.org/officeDocument/2006/relationships/image" Target="../media/image39.jpeg"/><Relationship Id="rId4" Type="http://schemas.openxmlformats.org/officeDocument/2006/relationships/image" Target="../media/image38.png"/></Relationships>
</file>

<file path=ppt/slides/_rels/slide3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38.png"/><Relationship Id="rId4" Type="http://schemas.openxmlformats.org/officeDocument/2006/relationships/image" Target="../media/image42.png"/></Relationships>
</file>

<file path=ppt/slides/_rels/slide3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8.tiff"/><Relationship Id="rId2" Type="http://schemas.openxmlformats.org/officeDocument/2006/relationships/image" Target="../media/image47.TIF"/><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4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4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g"/><Relationship Id="rId1" Type="http://schemas.openxmlformats.org/officeDocument/2006/relationships/slideLayout" Target="../slideLayouts/slideLayout7.xml"/><Relationship Id="rId5" Type="http://schemas.openxmlformats.org/officeDocument/2006/relationships/image" Target="../media/image59.png"/><Relationship Id="rId4" Type="http://schemas.openxmlformats.org/officeDocument/2006/relationships/image" Target="../media/image58.png"/></Relationships>
</file>

<file path=ppt/slides/_rels/slide4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 Id="rId5" Type="http://schemas.openxmlformats.org/officeDocument/2006/relationships/image" Target="../media/image66.png"/><Relationship Id="rId4" Type="http://schemas.openxmlformats.org/officeDocument/2006/relationships/image" Target="../media/image65.jpeg"/></Relationships>
</file>

<file path=ppt/slides/_rels/slide4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xml"/><Relationship Id="rId5" Type="http://schemas.openxmlformats.org/officeDocument/2006/relationships/image" Target="../media/image70.png"/><Relationship Id="rId4" Type="http://schemas.openxmlformats.org/officeDocument/2006/relationships/image" Target="../media/image6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45.png"/><Relationship Id="rId1" Type="http://schemas.openxmlformats.org/officeDocument/2006/relationships/slideLayout" Target="../slideLayouts/slideLayout7.xml"/><Relationship Id="rId4" Type="http://schemas.openxmlformats.org/officeDocument/2006/relationships/image" Target="../media/image72.png"/></Relationships>
</file>

<file path=ppt/slides/_rels/slide5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jpg"/><Relationship Id="rId1" Type="http://schemas.openxmlformats.org/officeDocument/2006/relationships/slideLayout" Target="../slideLayouts/slideLayout7.xml"/><Relationship Id="rId5" Type="http://schemas.openxmlformats.org/officeDocument/2006/relationships/image" Target="../media/image76.png"/><Relationship Id="rId4" Type="http://schemas.openxmlformats.org/officeDocument/2006/relationships/image" Target="../media/image75.png"/></Relationships>
</file>

<file path=ppt/slides/_rels/slide52.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7.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54.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45.png"/><Relationship Id="rId1" Type="http://schemas.openxmlformats.org/officeDocument/2006/relationships/slideLayout" Target="../slideLayouts/slideLayout7.xml"/><Relationship Id="rId4" Type="http://schemas.openxmlformats.org/officeDocument/2006/relationships/image" Target="../media/image86.png"/></Relationships>
</file>

<file path=ppt/slides/_rels/slide5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45.png"/><Relationship Id="rId1" Type="http://schemas.openxmlformats.org/officeDocument/2006/relationships/slideLayout" Target="../slideLayouts/slideLayout7.xml"/><Relationship Id="rId4" Type="http://schemas.openxmlformats.org/officeDocument/2006/relationships/image" Target="../media/image88.png"/></Relationships>
</file>

<file path=ppt/slides/_rels/slide58.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5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45.png"/><Relationship Id="rId1" Type="http://schemas.openxmlformats.org/officeDocument/2006/relationships/slideLayout" Target="../slideLayouts/slideLayout7.xml"/><Relationship Id="rId4" Type="http://schemas.openxmlformats.org/officeDocument/2006/relationships/image" Target="../media/image94.png"/></Relationships>
</file>

<file path=ppt/slides/_rels/slide6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100.png"/></Relationships>
</file>

<file path=ppt/slides/_rels/slide6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101.jpe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31.xml"/></Relationships>
</file>

<file path=ppt/slides/_rels/slide69.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31.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31.xml"/><Relationship Id="rId4" Type="http://schemas.openxmlformats.org/officeDocument/2006/relationships/image" Target="../media/image106.png"/></Relationships>
</file>

<file path=ppt/slides/_rels/slide71.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31.xml"/></Relationships>
</file>

<file path=ppt/slides/_rels/slide72.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31.xml"/></Relationships>
</file>

<file path=ppt/slides/_rels/slide7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8.xml"/><Relationship Id="rId1" Type="http://schemas.openxmlformats.org/officeDocument/2006/relationships/vmlDrawing" Target="../drawings/vmlDrawing1.vml"/><Relationship Id="rId4" Type="http://schemas.openxmlformats.org/officeDocument/2006/relationships/image" Target="../media/image109.emf"/></Relationships>
</file>

<file path=ppt/slides/_rels/slide74.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hyperlink" Target="http://www.skarbiecduchagor.pl/" TargetMode="External"/><Relationship Id="rId2" Type="http://schemas.openxmlformats.org/officeDocument/2006/relationships/image" Target="../media/image111.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hyperlink" Target="http://www.duchgor.org/" TargetMode="External"/><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hyperlink" Target="http://www.duchgor.org/" TargetMode="External"/><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hyperlink" Target="http://www.skarbiecduchgor.pl/"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Obraz 20" descr="C:\Users\mkopiecka\Desktop\JR KSOW 2016\logotypy\logo.UE.jpg">
            <a:extLst>
              <a:ext uri="{FF2B5EF4-FFF2-40B4-BE49-F238E27FC236}">
                <a16:creationId xmlns:a16="http://schemas.microsoft.com/office/drawing/2014/main" id="{68794257-3D11-4E55-A82F-4616A12381C3}"/>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21580" y="4747100"/>
            <a:ext cx="946785" cy="583565"/>
          </a:xfrm>
          <a:prstGeom prst="rect">
            <a:avLst/>
          </a:prstGeom>
          <a:noFill/>
          <a:ln>
            <a:noFill/>
          </a:ln>
        </p:spPr>
      </p:pic>
      <p:pic>
        <p:nvPicPr>
          <p:cNvPr id="23" name="Obraz 22" descr="ksow">
            <a:extLst>
              <a:ext uri="{FF2B5EF4-FFF2-40B4-BE49-F238E27FC236}">
                <a16:creationId xmlns:a16="http://schemas.microsoft.com/office/drawing/2014/main" id="{00EBC751-C225-4053-A27E-8768E45D433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1615" y="4741899"/>
            <a:ext cx="1520769" cy="586435"/>
          </a:xfrm>
          <a:prstGeom prst="rect">
            <a:avLst/>
          </a:prstGeom>
          <a:noFill/>
          <a:ln>
            <a:noFill/>
          </a:ln>
        </p:spPr>
      </p:pic>
      <p:pic>
        <p:nvPicPr>
          <p:cNvPr id="24" name="Obraz 23" descr="PROW-2014-20_301146529b">
            <a:extLst>
              <a:ext uri="{FF2B5EF4-FFF2-40B4-BE49-F238E27FC236}">
                <a16:creationId xmlns:a16="http://schemas.microsoft.com/office/drawing/2014/main" id="{A93A4263-4D01-4D02-A459-F7F10D5DDA16}"/>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23626" y="4735957"/>
            <a:ext cx="898794" cy="588386"/>
          </a:xfrm>
          <a:prstGeom prst="rect">
            <a:avLst/>
          </a:prstGeom>
          <a:noFill/>
          <a:ln>
            <a:noFill/>
          </a:ln>
        </p:spPr>
      </p:pic>
      <p:sp>
        <p:nvSpPr>
          <p:cNvPr id="25" name="Prostokąt 24">
            <a:extLst>
              <a:ext uri="{FF2B5EF4-FFF2-40B4-BE49-F238E27FC236}">
                <a16:creationId xmlns:a16="http://schemas.microsoft.com/office/drawing/2014/main" id="{BCB37D78-EF07-4BDF-BD48-835889F95283}"/>
              </a:ext>
            </a:extLst>
          </p:cNvPr>
          <p:cNvSpPr/>
          <p:nvPr/>
        </p:nvSpPr>
        <p:spPr>
          <a:xfrm>
            <a:off x="17636" y="5380474"/>
            <a:ext cx="9144000" cy="784830"/>
          </a:xfrm>
          <a:prstGeom prst="rect">
            <a:avLst/>
          </a:prstGeom>
        </p:spPr>
        <p:txBody>
          <a:bodyPr wrap="square">
            <a:spAutoFit/>
          </a:bodyPr>
          <a:lstStyle/>
          <a:p>
            <a:pPr algn="ctr"/>
            <a:r>
              <a:rPr lang="pl-PL" sz="900" dirty="0">
                <a:latin typeface="Tahoma" panose="020B0604030504040204" pitchFamily="34" charset="0"/>
                <a:ea typeface="Tahoma" panose="020B0604030504040204" pitchFamily="34" charset="0"/>
                <a:cs typeface="Tahoma" panose="020B0604030504040204" pitchFamily="34" charset="0"/>
              </a:rPr>
              <a:t>Europejski Fundusz Rolny na rzecz Rozwoju Obszarów Wiejskich: Europa inwestująca w obszary wiejskie”.</a:t>
            </a:r>
          </a:p>
          <a:p>
            <a:pPr algn="ctr"/>
            <a:r>
              <a:rPr lang="pl-PL" sz="900" dirty="0">
                <a:latin typeface="Tahoma" panose="020B0604030504040204" pitchFamily="34" charset="0"/>
                <a:ea typeface="Tahoma" panose="020B0604030504040204" pitchFamily="34" charset="0"/>
                <a:cs typeface="Tahoma" panose="020B0604030504040204" pitchFamily="34" charset="0"/>
              </a:rPr>
              <a:t>Instytucja Zarządzająca Programem Rozwoju Obszarów Wiejskich na lata 2014-2020 - Minister Rolnictwa i Rozwoju Wsi</a:t>
            </a:r>
          </a:p>
          <a:p>
            <a:pPr algn="ctr"/>
            <a:r>
              <a:rPr lang="pl-PL" sz="900" dirty="0">
                <a:latin typeface="Tahoma" panose="020B0604030504040204" pitchFamily="34" charset="0"/>
                <a:ea typeface="Tahoma" panose="020B0604030504040204" pitchFamily="34" charset="0"/>
                <a:cs typeface="Tahoma" panose="020B0604030504040204" pitchFamily="34" charset="0"/>
              </a:rPr>
              <a:t>Operacja pn. ,,Marka Lokalna szansą Rozwoju Obszarów Wiejskich” współfinansowana ze środków Unii Europejskiej w ramach Schematu II Pomocy Technicznej </a:t>
            </a:r>
          </a:p>
          <a:p>
            <a:pPr algn="ctr"/>
            <a:r>
              <a:rPr lang="pl-PL" sz="900" dirty="0">
                <a:latin typeface="Tahoma" panose="020B0604030504040204" pitchFamily="34" charset="0"/>
                <a:ea typeface="Tahoma" panose="020B0604030504040204" pitchFamily="34" charset="0"/>
                <a:cs typeface="Tahoma" panose="020B0604030504040204" pitchFamily="34" charset="0"/>
              </a:rPr>
              <a:t>„Krajowa Sieć Obszarów Wiejskich” Programu Rozwoju Obszarów Wiejskich na lata 2014-2020</a:t>
            </a:r>
          </a:p>
          <a:p>
            <a:pPr algn="ctr"/>
            <a:r>
              <a:rPr lang="pl-PL" sz="900" dirty="0">
                <a:latin typeface="Tahoma" panose="020B0604030504040204" pitchFamily="34" charset="0"/>
                <a:ea typeface="Tahoma" panose="020B0604030504040204" pitchFamily="34" charset="0"/>
                <a:cs typeface="Tahoma" panose="020B0604030504040204" pitchFamily="34" charset="0"/>
              </a:rPr>
              <a:t>Materiał opracowany przez LGD Partnerstwo Ducha Gór</a:t>
            </a:r>
          </a:p>
        </p:txBody>
      </p:sp>
      <p:sp>
        <p:nvSpPr>
          <p:cNvPr id="13" name="pole tekstowe 12">
            <a:extLst>
              <a:ext uri="{FF2B5EF4-FFF2-40B4-BE49-F238E27FC236}">
                <a16:creationId xmlns:a16="http://schemas.microsoft.com/office/drawing/2014/main" id="{17CEEE27-27C4-4F5A-8D21-B26E9475910F}"/>
              </a:ext>
            </a:extLst>
          </p:cNvPr>
          <p:cNvSpPr txBox="1"/>
          <p:nvPr/>
        </p:nvSpPr>
        <p:spPr>
          <a:xfrm>
            <a:off x="989236" y="616011"/>
            <a:ext cx="7200800" cy="3970318"/>
          </a:xfrm>
          <a:prstGeom prst="rect">
            <a:avLst/>
          </a:prstGeom>
          <a:noFill/>
        </p:spPr>
        <p:txBody>
          <a:bodyPr wrap="square" rtlCol="0">
            <a:spAutoFit/>
          </a:bodyPr>
          <a:lstStyle/>
          <a:p>
            <a:pPr algn="ctr"/>
            <a:r>
              <a:rPr lang="pl-PL" b="1" dirty="0"/>
              <a:t>MARKA LOKALNA </a:t>
            </a:r>
            <a:endParaRPr lang="pl-PL" dirty="0"/>
          </a:p>
          <a:p>
            <a:pPr algn="ctr"/>
            <a:r>
              <a:rPr lang="pl-PL" b="1" dirty="0"/>
              <a:t>SZANSĄ ROZWOJU OBSZARÓW WIEJSKICH</a:t>
            </a:r>
          </a:p>
          <a:p>
            <a:pPr algn="ctr"/>
            <a:endParaRPr lang="pl-PL" dirty="0"/>
          </a:p>
          <a:p>
            <a:pPr algn="ctr"/>
            <a:r>
              <a:rPr lang="pl-PL" b="1" dirty="0"/>
              <a:t> </a:t>
            </a:r>
            <a:endParaRPr lang="pl-PL" dirty="0"/>
          </a:p>
          <a:p>
            <a:pPr algn="ctr"/>
            <a:r>
              <a:rPr lang="pl-PL" b="1" dirty="0"/>
              <a:t>Cel operacji: </a:t>
            </a:r>
            <a:r>
              <a:rPr lang="pl-PL" dirty="0"/>
              <a:t>Wzmocnienie współpracy w obszarze działań Lokalnych Grup Działania na rzecz rozwoju obszarów wiejskich poprzez stworzenie innowacyjnej platformy współpracy-partnerstwa w zakresie sieciowania Marki Lokalnej</a:t>
            </a:r>
          </a:p>
          <a:p>
            <a:pPr algn="ctr"/>
            <a:r>
              <a:rPr lang="pl-PL" dirty="0"/>
              <a:t> </a:t>
            </a:r>
          </a:p>
          <a:p>
            <a:pPr algn="ctr"/>
            <a:r>
              <a:rPr lang="pl-PL" dirty="0"/>
              <a:t>Operacja współfinansowana jest ze  środków Unii Europejskiej w ramach Schematu II Pomocy Technicznej ,,Krajowa Sieć Obszarów Wiejskich”  PROW na lata 2014-2020 </a:t>
            </a:r>
          </a:p>
          <a:p>
            <a:pPr algn="ctr"/>
            <a:r>
              <a:rPr lang="pl-PL" dirty="0"/>
              <a:t>Instytucja Zarządzająca PROW na lata 2014-2020 – Minister Rolnictwa i Rozwoju Wsi</a:t>
            </a:r>
          </a:p>
        </p:txBody>
      </p:sp>
      <p:sp>
        <p:nvSpPr>
          <p:cNvPr id="14" name="pole tekstowe 13">
            <a:extLst>
              <a:ext uri="{FF2B5EF4-FFF2-40B4-BE49-F238E27FC236}">
                <a16:creationId xmlns:a16="http://schemas.microsoft.com/office/drawing/2014/main" id="{90C65C6A-8417-4E87-81D0-7803561FFD2B}"/>
              </a:ext>
            </a:extLst>
          </p:cNvPr>
          <p:cNvSpPr txBox="1"/>
          <p:nvPr/>
        </p:nvSpPr>
        <p:spPr>
          <a:xfrm>
            <a:off x="1349276" y="1226565"/>
            <a:ext cx="6480720" cy="276999"/>
          </a:xfrm>
          <a:prstGeom prst="rect">
            <a:avLst/>
          </a:prstGeom>
          <a:noFill/>
        </p:spPr>
        <p:txBody>
          <a:bodyPr wrap="square" rtlCol="0">
            <a:spAutoFit/>
          </a:bodyPr>
          <a:lstStyle/>
          <a:p>
            <a:pPr algn="ctr"/>
            <a:r>
              <a:rPr lang="pl-PL" sz="1200" dirty="0"/>
              <a:t>Wizyta partnerska na obszar LGD ,,Partnerstwo Ducha Gór” - Karpacz, 8-10 wrzesień 2019 r.</a:t>
            </a:r>
          </a:p>
        </p:txBody>
      </p:sp>
    </p:spTree>
    <p:extLst>
      <p:ext uri="{BB962C8B-B14F-4D97-AF65-F5344CB8AC3E}">
        <p14:creationId xmlns:p14="http://schemas.microsoft.com/office/powerpoint/2010/main" val="13530142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p:cNvSpPr/>
          <p:nvPr/>
        </p:nvSpPr>
        <p:spPr>
          <a:xfrm>
            <a:off x="539552" y="1196752"/>
            <a:ext cx="7777163" cy="4032250"/>
          </a:xfrm>
          <a:prstGeom prst="rect">
            <a:avLst/>
          </a:prstGeom>
        </p:spPr>
        <p:txBody>
          <a:bodyPr>
            <a:spAutoFit/>
          </a:bodyPr>
          <a:lstStyle/>
          <a:p>
            <a:pPr eaLnBrk="1" fontAlgn="auto" hangingPunct="1">
              <a:spcBef>
                <a:spcPts val="0"/>
              </a:spcBef>
              <a:spcAft>
                <a:spcPts val="0"/>
              </a:spcAft>
              <a:defRPr/>
            </a:pPr>
            <a:r>
              <a:rPr lang="pl-PL" sz="3200" b="1" kern="0" dirty="0">
                <a:solidFill>
                  <a:srgbClr val="000000"/>
                </a:solidFill>
              </a:rPr>
              <a:t>Skarbiec był narzędziem PROCESU SPOŁECZNEGO:</a:t>
            </a:r>
          </a:p>
          <a:p>
            <a:pPr eaLnBrk="1" fontAlgn="auto" hangingPunct="1">
              <a:spcBef>
                <a:spcPts val="0"/>
              </a:spcBef>
              <a:spcAft>
                <a:spcPts val="0"/>
              </a:spcAft>
              <a:defRPr/>
            </a:pPr>
            <a:r>
              <a:rPr lang="pl-PL" sz="3200" b="1" kern="0" dirty="0">
                <a:solidFill>
                  <a:srgbClr val="000000"/>
                </a:solidFill>
              </a:rPr>
              <a:t> </a:t>
            </a:r>
          </a:p>
          <a:p>
            <a:pPr eaLnBrk="1" fontAlgn="auto" hangingPunct="1">
              <a:spcBef>
                <a:spcPts val="0"/>
              </a:spcBef>
              <a:spcAft>
                <a:spcPts val="0"/>
              </a:spcAft>
              <a:buFontTx/>
              <a:buChar char="•"/>
              <a:defRPr/>
            </a:pPr>
            <a:r>
              <a:rPr lang="pl-PL" sz="3200" b="1" kern="0" dirty="0">
                <a:solidFill>
                  <a:srgbClr val="000000"/>
                </a:solidFill>
              </a:rPr>
              <a:t> AKTYWIZACJI I POBUDZANIA PRZEDSIĘBIORCZOŚCI</a:t>
            </a:r>
          </a:p>
          <a:p>
            <a:pPr eaLnBrk="1" fontAlgn="auto" hangingPunct="1">
              <a:spcBef>
                <a:spcPts val="0"/>
              </a:spcBef>
              <a:spcAft>
                <a:spcPts val="0"/>
              </a:spcAft>
              <a:defRPr/>
            </a:pPr>
            <a:endParaRPr lang="pl-PL" sz="3200" b="1" kern="0" dirty="0">
              <a:solidFill>
                <a:srgbClr val="000000"/>
              </a:solidFill>
            </a:endParaRPr>
          </a:p>
          <a:p>
            <a:pPr eaLnBrk="1" fontAlgn="auto" hangingPunct="1">
              <a:spcBef>
                <a:spcPts val="0"/>
              </a:spcBef>
              <a:spcAft>
                <a:spcPts val="0"/>
              </a:spcAft>
              <a:buFontTx/>
              <a:buChar char="•"/>
              <a:defRPr/>
            </a:pPr>
            <a:r>
              <a:rPr lang="pl-PL" sz="3200" b="1" kern="0" dirty="0">
                <a:solidFill>
                  <a:srgbClr val="000000"/>
                </a:solidFill>
              </a:rPr>
              <a:t>Skarbiec był narzędziem PRÓBĄ SPRZEDAŻY PRODUKTÓW </a:t>
            </a:r>
          </a:p>
        </p:txBody>
      </p:sp>
    </p:spTree>
    <p:extLst>
      <p:ext uri="{BB962C8B-B14F-4D97-AF65-F5344CB8AC3E}">
        <p14:creationId xmlns:p14="http://schemas.microsoft.com/office/powerpoint/2010/main" val="23448831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2"/>
          <p:cNvSpPr txBox="1">
            <a:spLocks noChangeArrowheads="1"/>
          </p:cNvSpPr>
          <p:nvPr/>
        </p:nvSpPr>
        <p:spPr bwMode="auto">
          <a:xfrm>
            <a:off x="0" y="830956"/>
            <a:ext cx="9104313" cy="5847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742950" indent="-742950">
              <a:defRPr sz="4000">
                <a:solidFill>
                  <a:schemeClr val="tx1"/>
                </a:solidFill>
                <a:latin typeface="Times New Roman" pitchFamily="18" charset="0"/>
              </a:defRPr>
            </a:lvl1pPr>
            <a:lvl2pPr marL="742950" indent="-285750">
              <a:defRPr sz="4000">
                <a:solidFill>
                  <a:schemeClr val="tx1"/>
                </a:solidFill>
                <a:latin typeface="Times New Roman" pitchFamily="18" charset="0"/>
              </a:defRPr>
            </a:lvl2pPr>
            <a:lvl3pPr marL="1143000" indent="-228600">
              <a:defRPr sz="4000">
                <a:solidFill>
                  <a:schemeClr val="tx1"/>
                </a:solidFill>
                <a:latin typeface="Times New Roman" pitchFamily="18" charset="0"/>
              </a:defRPr>
            </a:lvl3pPr>
            <a:lvl4pPr marL="1600200" indent="-228600">
              <a:defRPr sz="4000">
                <a:solidFill>
                  <a:schemeClr val="tx1"/>
                </a:solidFill>
                <a:latin typeface="Times New Roman" pitchFamily="18" charset="0"/>
              </a:defRPr>
            </a:lvl4pPr>
            <a:lvl5pPr marL="2057400" indent="-228600">
              <a:defRPr sz="4000">
                <a:solidFill>
                  <a:schemeClr val="tx1"/>
                </a:solidFill>
                <a:latin typeface="Times New Roman" pitchFamily="18" charset="0"/>
              </a:defRPr>
            </a:lvl5pPr>
            <a:lvl6pPr marL="2514600" indent="-228600" eaLnBrk="0" fontAlgn="base" hangingPunct="0">
              <a:spcBef>
                <a:spcPct val="0"/>
              </a:spcBef>
              <a:spcAft>
                <a:spcPct val="0"/>
              </a:spcAft>
              <a:defRPr sz="4000">
                <a:solidFill>
                  <a:schemeClr val="tx1"/>
                </a:solidFill>
                <a:latin typeface="Times New Roman" pitchFamily="18" charset="0"/>
              </a:defRPr>
            </a:lvl6pPr>
            <a:lvl7pPr marL="2971800" indent="-228600" eaLnBrk="0" fontAlgn="base" hangingPunct="0">
              <a:spcBef>
                <a:spcPct val="0"/>
              </a:spcBef>
              <a:spcAft>
                <a:spcPct val="0"/>
              </a:spcAft>
              <a:defRPr sz="4000">
                <a:solidFill>
                  <a:schemeClr val="tx1"/>
                </a:solidFill>
                <a:latin typeface="Times New Roman" pitchFamily="18" charset="0"/>
              </a:defRPr>
            </a:lvl7pPr>
            <a:lvl8pPr marL="3429000" indent="-228600" eaLnBrk="0" fontAlgn="base" hangingPunct="0">
              <a:spcBef>
                <a:spcPct val="0"/>
              </a:spcBef>
              <a:spcAft>
                <a:spcPct val="0"/>
              </a:spcAft>
              <a:defRPr sz="4000">
                <a:solidFill>
                  <a:schemeClr val="tx1"/>
                </a:solidFill>
                <a:latin typeface="Times New Roman" pitchFamily="18" charset="0"/>
              </a:defRPr>
            </a:lvl8pPr>
            <a:lvl9pPr marL="3886200" indent="-228600" eaLnBrk="0" fontAlgn="base" hangingPunct="0">
              <a:spcBef>
                <a:spcPct val="0"/>
              </a:spcBef>
              <a:spcAft>
                <a:spcPct val="0"/>
              </a:spcAft>
              <a:defRPr sz="4000">
                <a:solidFill>
                  <a:schemeClr val="tx1"/>
                </a:solidFill>
                <a:latin typeface="Times New Roman" pitchFamily="18" charset="0"/>
              </a:defRPr>
            </a:lvl9pPr>
          </a:lstStyle>
          <a:p>
            <a:pPr marL="0" indent="0">
              <a:defRPr/>
            </a:pPr>
            <a:r>
              <a:rPr lang="pl-PL" sz="2200" b="1" dirty="0">
                <a:solidFill>
                  <a:srgbClr val="003300"/>
                </a:solidFill>
              </a:rPr>
              <a:t>Słabe strony:</a:t>
            </a:r>
          </a:p>
          <a:p>
            <a:pPr marL="342900" indent="-342900">
              <a:buFontTx/>
              <a:buChar char="-"/>
              <a:defRPr/>
            </a:pPr>
            <a:r>
              <a:rPr lang="pl-PL" sz="2200" dirty="0">
                <a:solidFill>
                  <a:srgbClr val="003300"/>
                </a:solidFill>
              </a:rPr>
              <a:t>Jelenia Góra,</a:t>
            </a:r>
          </a:p>
          <a:p>
            <a:pPr marL="342900" indent="-342900">
              <a:buFontTx/>
              <a:buChar char="-"/>
              <a:defRPr/>
            </a:pPr>
            <a:r>
              <a:rPr lang="pl-PL" sz="2200" dirty="0">
                <a:solidFill>
                  <a:srgbClr val="003300"/>
                </a:solidFill>
              </a:rPr>
              <a:t>lokalizacja, </a:t>
            </a:r>
          </a:p>
          <a:p>
            <a:pPr marL="342900" indent="-342900">
              <a:buFontTx/>
              <a:buChar char="-"/>
              <a:defRPr/>
            </a:pPr>
            <a:r>
              <a:rPr lang="pl-PL" sz="2200" dirty="0">
                <a:solidFill>
                  <a:srgbClr val="003300"/>
                </a:solidFill>
              </a:rPr>
              <a:t>mało zaangażowanych producentów,</a:t>
            </a:r>
          </a:p>
          <a:p>
            <a:pPr marL="342900" indent="-342900">
              <a:buFontTx/>
              <a:buChar char="-"/>
              <a:defRPr/>
            </a:pPr>
            <a:r>
              <a:rPr lang="pl-PL" sz="2200" dirty="0">
                <a:solidFill>
                  <a:srgbClr val="003300"/>
                </a:solidFill>
              </a:rPr>
              <a:t>brak jednej osoby odpowiedzialnej za galerię.</a:t>
            </a:r>
          </a:p>
          <a:p>
            <a:pPr marL="0" indent="0">
              <a:defRPr/>
            </a:pPr>
            <a:r>
              <a:rPr lang="pl-PL" sz="2200" b="1" dirty="0">
                <a:solidFill>
                  <a:srgbClr val="003300"/>
                </a:solidFill>
              </a:rPr>
              <a:t>Dobre strony:</a:t>
            </a:r>
          </a:p>
          <a:p>
            <a:pPr marL="342900" indent="-342900">
              <a:buFontTx/>
              <a:buChar char="-"/>
              <a:defRPr/>
            </a:pPr>
            <a:r>
              <a:rPr lang="pl-PL" sz="2200" dirty="0">
                <a:solidFill>
                  <a:srgbClr val="003300"/>
                </a:solidFill>
              </a:rPr>
              <a:t>pierwsze doświadczenia,</a:t>
            </a:r>
          </a:p>
          <a:p>
            <a:pPr marL="342900" indent="-342900">
              <a:buFontTx/>
              <a:buChar char="-"/>
              <a:defRPr/>
            </a:pPr>
            <a:r>
              <a:rPr lang="pl-PL" sz="2200" dirty="0">
                <a:solidFill>
                  <a:srgbClr val="003300"/>
                </a:solidFill>
              </a:rPr>
              <a:t>integracja ludzi,</a:t>
            </a:r>
          </a:p>
          <a:p>
            <a:pPr marL="342900" indent="-342900">
              <a:buFontTx/>
              <a:buChar char="-"/>
              <a:defRPr/>
            </a:pPr>
            <a:r>
              <a:rPr lang="pl-PL" sz="2200" dirty="0">
                <a:solidFill>
                  <a:srgbClr val="003300"/>
                </a:solidFill>
              </a:rPr>
              <a:t>poszukiwanie rozwiązań sprzedaży przez stowarzyszenie,</a:t>
            </a:r>
          </a:p>
          <a:p>
            <a:pPr marL="342900" indent="-342900">
              <a:buFontTx/>
              <a:buChar char="-"/>
              <a:defRPr/>
            </a:pPr>
            <a:r>
              <a:rPr lang="pl-PL" sz="2200" dirty="0">
                <a:solidFill>
                  <a:srgbClr val="003300"/>
                </a:solidFill>
              </a:rPr>
              <a:t>zmuszenie producentów do rozwiązania sprzedaży ze swojej strony,</a:t>
            </a:r>
          </a:p>
          <a:p>
            <a:pPr marL="342900" indent="-342900">
              <a:buFontTx/>
              <a:buChar char="-"/>
              <a:defRPr/>
            </a:pPr>
            <a:r>
              <a:rPr lang="pl-PL" sz="2200" dirty="0">
                <a:solidFill>
                  <a:srgbClr val="003300"/>
                </a:solidFill>
              </a:rPr>
              <a:t>uruchomienie sprzedaży bezpośredniej od rolników i producentów prowadzących dz. gospodarczą – w każdą sobotę,</a:t>
            </a:r>
          </a:p>
          <a:p>
            <a:pPr marL="342900" indent="-342900">
              <a:buFontTx/>
              <a:buChar char="-"/>
              <a:defRPr/>
            </a:pPr>
            <a:r>
              <a:rPr lang="pl-PL" sz="2200" dirty="0">
                <a:solidFill>
                  <a:srgbClr val="003300"/>
                </a:solidFill>
              </a:rPr>
              <a:t>spotkania producentów – żywe dyskusje i konsultowanie pomysłów,</a:t>
            </a:r>
          </a:p>
          <a:p>
            <a:pPr marL="342900" indent="-342900">
              <a:buFontTx/>
              <a:buChar char="-"/>
              <a:defRPr/>
            </a:pPr>
            <a:r>
              <a:rPr lang="pl-PL" sz="2200" dirty="0">
                <a:solidFill>
                  <a:srgbClr val="003300"/>
                </a:solidFill>
              </a:rPr>
              <a:t>angażowanie producentów przez dyżury i wyjazdy promocyjne, wyjazdy na szkolenia i wyjazdy studyjne,</a:t>
            </a:r>
          </a:p>
          <a:p>
            <a:pPr marL="342900" indent="-342900">
              <a:buFontTx/>
              <a:buChar char="-"/>
              <a:defRPr/>
            </a:pPr>
            <a:r>
              <a:rPr lang="pl-PL" sz="2200" dirty="0">
                <a:solidFill>
                  <a:srgbClr val="003300"/>
                </a:solidFill>
              </a:rPr>
              <a:t> zaistnienie pomysłu oraz praktyczne wprowadzanie go w życie!</a:t>
            </a:r>
          </a:p>
          <a:p>
            <a:pPr marL="0" indent="0">
              <a:defRPr/>
            </a:pPr>
            <a:endParaRPr lang="pl-PL" sz="2200" dirty="0">
              <a:solidFill>
                <a:srgbClr val="003300"/>
              </a:solidFill>
            </a:endParaRPr>
          </a:p>
        </p:txBody>
      </p:sp>
      <p:sp>
        <p:nvSpPr>
          <p:cNvPr id="30723" name="pole tekstowe 1"/>
          <p:cNvSpPr txBox="1">
            <a:spLocks noChangeArrowheads="1"/>
          </p:cNvSpPr>
          <p:nvPr/>
        </p:nvSpPr>
        <p:spPr bwMode="auto">
          <a:xfrm>
            <a:off x="42863" y="-171450"/>
            <a:ext cx="914400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ClrTx/>
              <a:buSzTx/>
              <a:buFontTx/>
              <a:buNone/>
            </a:pPr>
            <a:r>
              <a:rPr lang="pl-PL" altLang="pl-PL" b="1" i="1" dirty="0">
                <a:solidFill>
                  <a:srgbClr val="003300"/>
                </a:solidFill>
                <a:latin typeface="Times New Roman" panose="02020603050405020304" pitchFamily="18" charset="0"/>
              </a:rPr>
              <a:t> </a:t>
            </a:r>
          </a:p>
          <a:p>
            <a:pPr algn="ctr">
              <a:spcBef>
                <a:spcPct val="0"/>
              </a:spcBef>
              <a:buClrTx/>
              <a:buSzTx/>
              <a:buFontTx/>
              <a:buNone/>
            </a:pPr>
            <a:r>
              <a:rPr lang="pl-PL" altLang="pl-PL" b="1" i="1" dirty="0">
                <a:solidFill>
                  <a:srgbClr val="003300"/>
                </a:solidFill>
                <a:latin typeface="Times New Roman" panose="02020603050405020304" pitchFamily="18" charset="0"/>
              </a:rPr>
              <a:t>Galeria Produktu Lokalnego w 2010-2011 r.</a:t>
            </a:r>
          </a:p>
        </p:txBody>
      </p:sp>
    </p:spTree>
    <p:extLst>
      <p:ext uri="{BB962C8B-B14F-4D97-AF65-F5344CB8AC3E}">
        <p14:creationId xmlns:p14="http://schemas.microsoft.com/office/powerpoint/2010/main" val="9377427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p:cNvSpPr/>
          <p:nvPr/>
        </p:nvSpPr>
        <p:spPr>
          <a:xfrm>
            <a:off x="395288" y="836613"/>
            <a:ext cx="8424862" cy="6124575"/>
          </a:xfrm>
          <a:prstGeom prst="rect">
            <a:avLst/>
          </a:prstGeom>
        </p:spPr>
        <p:txBody>
          <a:bodyPr>
            <a:spAutoFit/>
          </a:bodyPr>
          <a:lstStyle/>
          <a:p>
            <a:pPr marL="514350" indent="-514350" eaLnBrk="1" fontAlgn="auto" hangingPunct="1">
              <a:spcBef>
                <a:spcPts val="0"/>
              </a:spcBef>
              <a:spcAft>
                <a:spcPts val="0"/>
              </a:spcAft>
              <a:buFontTx/>
              <a:buAutoNum type="arabicPeriod"/>
              <a:defRPr/>
            </a:pPr>
            <a:r>
              <a:rPr lang="pl-PL" sz="2800" b="1" kern="0" dirty="0">
                <a:solidFill>
                  <a:srgbClr val="000000"/>
                </a:solidFill>
              </a:rPr>
              <a:t>Powstała Społeczna Rada Producentów – głównie ocena i przyjmowanie nowych produktów,</a:t>
            </a:r>
          </a:p>
          <a:p>
            <a:pPr marL="514350" indent="-514350" eaLnBrk="1" fontAlgn="auto" hangingPunct="1">
              <a:spcBef>
                <a:spcPts val="0"/>
              </a:spcBef>
              <a:spcAft>
                <a:spcPts val="0"/>
              </a:spcAft>
              <a:buFontTx/>
              <a:buAutoNum type="arabicPeriod"/>
              <a:defRPr/>
            </a:pPr>
            <a:r>
              <a:rPr lang="pl-PL" sz="2800" b="1" kern="0" dirty="0">
                <a:solidFill>
                  <a:srgbClr val="000000"/>
                </a:solidFill>
              </a:rPr>
              <a:t>Powstał Regulamin zrzeszenia w skarbcu i zasad sprzedaży,</a:t>
            </a:r>
          </a:p>
          <a:p>
            <a:pPr marL="514350" indent="-514350" eaLnBrk="1" fontAlgn="auto" hangingPunct="1">
              <a:spcBef>
                <a:spcPts val="0"/>
              </a:spcBef>
              <a:spcAft>
                <a:spcPts val="0"/>
              </a:spcAft>
              <a:buFontTx/>
              <a:buAutoNum type="arabicPeriod"/>
              <a:defRPr/>
            </a:pPr>
            <a:r>
              <a:rPr lang="pl-PL" sz="2800" b="1" dirty="0">
                <a:solidFill>
                  <a:srgbClr val="000000"/>
                </a:solidFill>
              </a:rPr>
              <a:t>Stowarzyszenie zapewniało:</a:t>
            </a:r>
          </a:p>
          <a:p>
            <a:pPr>
              <a:buFontTx/>
              <a:buChar char="•"/>
              <a:defRPr/>
            </a:pPr>
            <a:r>
              <a:rPr lang="pl-PL" sz="2800" b="1" dirty="0">
                <a:solidFill>
                  <a:srgbClr val="000000"/>
                </a:solidFill>
              </a:rPr>
              <a:t> utrzymanie</a:t>
            </a:r>
            <a:r>
              <a:rPr lang="pl-PL" sz="2800" dirty="0">
                <a:solidFill>
                  <a:srgbClr val="000000"/>
                </a:solidFill>
              </a:rPr>
              <a:t> lokalu</a:t>
            </a:r>
          </a:p>
          <a:p>
            <a:pPr>
              <a:buFontTx/>
              <a:buChar char="•"/>
              <a:defRPr/>
            </a:pPr>
            <a:r>
              <a:rPr lang="pl-PL" sz="2800" dirty="0">
                <a:solidFill>
                  <a:srgbClr val="000000"/>
                </a:solidFill>
              </a:rPr>
              <a:t> </a:t>
            </a:r>
            <a:r>
              <a:rPr lang="pl-PL" sz="2800" b="1" dirty="0">
                <a:solidFill>
                  <a:srgbClr val="000000"/>
                </a:solidFill>
              </a:rPr>
              <a:t>wizualizację </a:t>
            </a:r>
            <a:r>
              <a:rPr lang="pl-PL" sz="2800" dirty="0">
                <a:solidFill>
                  <a:srgbClr val="000000"/>
                </a:solidFill>
              </a:rPr>
              <a:t>promocji i sprzedaży</a:t>
            </a:r>
          </a:p>
          <a:p>
            <a:pPr>
              <a:buFontTx/>
              <a:buChar char="•"/>
              <a:defRPr/>
            </a:pPr>
            <a:r>
              <a:rPr lang="pl-PL" sz="2800" dirty="0">
                <a:solidFill>
                  <a:srgbClr val="000000"/>
                </a:solidFill>
              </a:rPr>
              <a:t> </a:t>
            </a:r>
            <a:r>
              <a:rPr lang="pl-PL" sz="2800" b="1" dirty="0">
                <a:solidFill>
                  <a:srgbClr val="000000"/>
                </a:solidFill>
              </a:rPr>
              <a:t>zrzeszanie </a:t>
            </a:r>
            <a:r>
              <a:rPr lang="pl-PL" sz="2800" dirty="0">
                <a:solidFill>
                  <a:srgbClr val="000000"/>
                </a:solidFill>
              </a:rPr>
              <a:t>producentów</a:t>
            </a:r>
          </a:p>
          <a:p>
            <a:pPr>
              <a:buFontTx/>
              <a:buChar char="•"/>
              <a:defRPr/>
            </a:pPr>
            <a:r>
              <a:rPr lang="pl-PL" sz="2800" dirty="0">
                <a:solidFill>
                  <a:srgbClr val="000000"/>
                </a:solidFill>
              </a:rPr>
              <a:t> wspiera producentów w organizacji promocji i sprzedaży bezpośredniej </a:t>
            </a:r>
            <a:r>
              <a:rPr lang="pl-PL" sz="2800" b="1" dirty="0">
                <a:solidFill>
                  <a:srgbClr val="000000"/>
                </a:solidFill>
              </a:rPr>
              <a:t>(sprzedaż zgodna z prawem – SANEPID, US),</a:t>
            </a:r>
          </a:p>
          <a:p>
            <a:pPr>
              <a:buFontTx/>
              <a:buChar char="•"/>
              <a:defRPr/>
            </a:pPr>
            <a:r>
              <a:rPr lang="pl-PL" sz="2800" b="1" dirty="0">
                <a:solidFill>
                  <a:srgbClr val="000000"/>
                </a:solidFill>
              </a:rPr>
              <a:t> szkolenia producentów,</a:t>
            </a:r>
          </a:p>
          <a:p>
            <a:pPr>
              <a:buFontTx/>
              <a:buChar char="•"/>
              <a:defRPr/>
            </a:pPr>
            <a:r>
              <a:rPr lang="pl-PL" sz="2800" b="1" dirty="0">
                <a:solidFill>
                  <a:srgbClr val="000000"/>
                </a:solidFill>
              </a:rPr>
              <a:t> wyjazdy studyjne.</a:t>
            </a:r>
          </a:p>
          <a:p>
            <a:pPr algn="ctr" eaLnBrk="1" fontAlgn="auto" hangingPunct="1">
              <a:spcBef>
                <a:spcPts val="0"/>
              </a:spcBef>
              <a:spcAft>
                <a:spcPts val="0"/>
              </a:spcAft>
              <a:defRPr/>
            </a:pPr>
            <a:endParaRPr lang="pl-PL" sz="2800" b="1" kern="0" dirty="0">
              <a:solidFill>
                <a:srgbClr val="000000"/>
              </a:solidFill>
            </a:endParaRPr>
          </a:p>
        </p:txBody>
      </p:sp>
    </p:spTree>
    <p:extLst>
      <p:ext uri="{BB962C8B-B14F-4D97-AF65-F5344CB8AC3E}">
        <p14:creationId xmlns:p14="http://schemas.microsoft.com/office/powerpoint/2010/main" val="19310048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p:cNvSpPr/>
          <p:nvPr/>
        </p:nvSpPr>
        <p:spPr>
          <a:xfrm>
            <a:off x="395288" y="620713"/>
            <a:ext cx="8353425" cy="5016500"/>
          </a:xfrm>
          <a:prstGeom prst="rect">
            <a:avLst/>
          </a:prstGeom>
        </p:spPr>
        <p:txBody>
          <a:bodyPr>
            <a:spAutoFit/>
          </a:bodyPr>
          <a:lstStyle/>
          <a:p>
            <a:pPr algn="ctr" eaLnBrk="1" fontAlgn="auto" hangingPunct="1">
              <a:spcBef>
                <a:spcPts val="0"/>
              </a:spcBef>
              <a:spcAft>
                <a:spcPts val="0"/>
              </a:spcAft>
              <a:defRPr/>
            </a:pPr>
            <a:r>
              <a:rPr lang="pl-PL" sz="3200" b="1" u="sng" kern="0" dirty="0">
                <a:solidFill>
                  <a:srgbClr val="000000"/>
                </a:solidFill>
              </a:rPr>
              <a:t>Producenci zapewniali:</a:t>
            </a:r>
          </a:p>
          <a:p>
            <a:pPr algn="ctr" eaLnBrk="1" fontAlgn="auto" hangingPunct="1">
              <a:spcBef>
                <a:spcPts val="0"/>
              </a:spcBef>
              <a:spcAft>
                <a:spcPts val="0"/>
              </a:spcAft>
              <a:defRPr/>
            </a:pPr>
            <a:endParaRPr lang="pl-PL" sz="3200" b="1" u="sng" kern="0" dirty="0">
              <a:solidFill>
                <a:srgbClr val="000000"/>
              </a:solidFill>
            </a:endParaRPr>
          </a:p>
          <a:p>
            <a:pPr eaLnBrk="1" fontAlgn="auto" hangingPunct="1">
              <a:spcBef>
                <a:spcPts val="0"/>
              </a:spcBef>
              <a:spcAft>
                <a:spcPts val="0"/>
              </a:spcAft>
              <a:buFontTx/>
              <a:buChar char="•"/>
              <a:defRPr/>
            </a:pPr>
            <a:r>
              <a:rPr lang="pl-PL" sz="3200" b="1" kern="0" dirty="0">
                <a:solidFill>
                  <a:srgbClr val="000000"/>
                </a:solidFill>
              </a:rPr>
              <a:t> jakość produktów </a:t>
            </a:r>
            <a:r>
              <a:rPr lang="pl-PL" sz="3200" kern="0" dirty="0">
                <a:solidFill>
                  <a:srgbClr val="000000"/>
                </a:solidFill>
              </a:rPr>
              <a:t>– rzemiosło i żywność (ręcznie wykonane, wyjątkowe, związane z tradycją zastaną lub przywiezioną ze sobą (np. ze wschodu), bez konserwantów, bez chemii, na naturalnych produktach </a:t>
            </a:r>
            <a:r>
              <a:rPr lang="pl-PL" sz="3200" kern="0" dirty="0" err="1">
                <a:solidFill>
                  <a:srgbClr val="000000"/>
                </a:solidFill>
              </a:rPr>
              <a:t>itp</a:t>
            </a:r>
            <a:r>
              <a:rPr lang="pl-PL" sz="3200" kern="0" dirty="0">
                <a:solidFill>
                  <a:srgbClr val="000000"/>
                </a:solidFill>
              </a:rPr>
              <a:t>…. </a:t>
            </a:r>
          </a:p>
          <a:p>
            <a:pPr eaLnBrk="1" fontAlgn="auto" hangingPunct="1">
              <a:spcBef>
                <a:spcPts val="0"/>
              </a:spcBef>
              <a:spcAft>
                <a:spcPts val="0"/>
              </a:spcAft>
              <a:buFontTx/>
              <a:buChar char="•"/>
              <a:defRPr/>
            </a:pPr>
            <a:r>
              <a:rPr lang="pl-PL" sz="3200" kern="0" dirty="0">
                <a:solidFill>
                  <a:srgbClr val="000000"/>
                </a:solidFill>
              </a:rPr>
              <a:t> </a:t>
            </a:r>
            <a:r>
              <a:rPr lang="pl-PL" sz="3200" b="1" kern="0" dirty="0">
                <a:solidFill>
                  <a:srgbClr val="000000"/>
                </a:solidFill>
              </a:rPr>
              <a:t>udział bezpośredni </a:t>
            </a:r>
            <a:r>
              <a:rPr lang="pl-PL" sz="3200" kern="0" dirty="0">
                <a:solidFill>
                  <a:srgbClr val="000000"/>
                </a:solidFill>
              </a:rPr>
              <a:t>w promocji i sprzedaży produktów (pełnią dyżury i pracują przy działaniach Skarbca).</a:t>
            </a:r>
            <a:endParaRPr lang="pl-PL" sz="3200" b="1" kern="0" dirty="0">
              <a:solidFill>
                <a:srgbClr val="000000"/>
              </a:solidFill>
            </a:endParaRPr>
          </a:p>
        </p:txBody>
      </p:sp>
    </p:spTree>
    <p:extLst>
      <p:ext uri="{BB962C8B-B14F-4D97-AF65-F5344CB8AC3E}">
        <p14:creationId xmlns:p14="http://schemas.microsoft.com/office/powerpoint/2010/main" val="17307234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p:cNvSpPr/>
          <p:nvPr/>
        </p:nvSpPr>
        <p:spPr>
          <a:xfrm>
            <a:off x="733425" y="1989138"/>
            <a:ext cx="7777163" cy="4032250"/>
          </a:xfrm>
          <a:prstGeom prst="rect">
            <a:avLst/>
          </a:prstGeom>
        </p:spPr>
        <p:txBody>
          <a:bodyPr>
            <a:spAutoFit/>
          </a:bodyPr>
          <a:lstStyle/>
          <a:p>
            <a:pPr eaLnBrk="1" fontAlgn="auto" hangingPunct="1">
              <a:spcBef>
                <a:spcPts val="0"/>
              </a:spcBef>
              <a:spcAft>
                <a:spcPts val="0"/>
              </a:spcAft>
              <a:defRPr/>
            </a:pPr>
            <a:r>
              <a:rPr lang="pl-PL" sz="3200" b="1" kern="0" dirty="0">
                <a:solidFill>
                  <a:srgbClr val="000000"/>
                </a:solidFill>
              </a:rPr>
              <a:t>Skarbiec był narzędziem PROCESU SPOŁECZNEGO:</a:t>
            </a:r>
          </a:p>
          <a:p>
            <a:pPr eaLnBrk="1" fontAlgn="auto" hangingPunct="1">
              <a:spcBef>
                <a:spcPts val="0"/>
              </a:spcBef>
              <a:spcAft>
                <a:spcPts val="0"/>
              </a:spcAft>
              <a:defRPr/>
            </a:pPr>
            <a:r>
              <a:rPr lang="pl-PL" sz="3200" b="1" kern="0" dirty="0">
                <a:solidFill>
                  <a:srgbClr val="000000"/>
                </a:solidFill>
              </a:rPr>
              <a:t> </a:t>
            </a:r>
          </a:p>
          <a:p>
            <a:pPr eaLnBrk="1" fontAlgn="auto" hangingPunct="1">
              <a:spcBef>
                <a:spcPts val="0"/>
              </a:spcBef>
              <a:spcAft>
                <a:spcPts val="0"/>
              </a:spcAft>
              <a:buFontTx/>
              <a:buChar char="•"/>
              <a:defRPr/>
            </a:pPr>
            <a:r>
              <a:rPr lang="pl-PL" sz="3200" b="1" kern="0" dirty="0">
                <a:solidFill>
                  <a:srgbClr val="000000"/>
                </a:solidFill>
              </a:rPr>
              <a:t> AKTYWIZACJI I POBUDZANIA PRZEDSIĘBIORCZOŚCI</a:t>
            </a:r>
          </a:p>
          <a:p>
            <a:pPr eaLnBrk="1" fontAlgn="auto" hangingPunct="1">
              <a:spcBef>
                <a:spcPts val="0"/>
              </a:spcBef>
              <a:spcAft>
                <a:spcPts val="0"/>
              </a:spcAft>
              <a:defRPr/>
            </a:pPr>
            <a:endParaRPr lang="pl-PL" sz="3200" b="1" kern="0" dirty="0">
              <a:solidFill>
                <a:srgbClr val="000000"/>
              </a:solidFill>
            </a:endParaRPr>
          </a:p>
          <a:p>
            <a:pPr eaLnBrk="1" fontAlgn="auto" hangingPunct="1">
              <a:spcBef>
                <a:spcPts val="0"/>
              </a:spcBef>
              <a:spcAft>
                <a:spcPts val="0"/>
              </a:spcAft>
              <a:buFontTx/>
              <a:buChar char="•"/>
              <a:defRPr/>
            </a:pPr>
            <a:r>
              <a:rPr lang="pl-PL" sz="3200" b="1" kern="0" dirty="0">
                <a:solidFill>
                  <a:srgbClr val="000000"/>
                </a:solidFill>
              </a:rPr>
              <a:t>Skarbiec był narzędziem PRÓBĄ SPRZEDAŻY PRODUKTÓW </a:t>
            </a:r>
          </a:p>
        </p:txBody>
      </p:sp>
    </p:spTree>
    <p:extLst>
      <p:ext uri="{BB962C8B-B14F-4D97-AF65-F5344CB8AC3E}">
        <p14:creationId xmlns:p14="http://schemas.microsoft.com/office/powerpoint/2010/main" val="37881401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2"/>
          <p:cNvSpPr txBox="1">
            <a:spLocks noChangeArrowheads="1"/>
          </p:cNvSpPr>
          <p:nvPr/>
        </p:nvSpPr>
        <p:spPr bwMode="auto">
          <a:xfrm>
            <a:off x="127000" y="895350"/>
            <a:ext cx="8977313" cy="637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742950" indent="-742950">
              <a:defRPr sz="4000">
                <a:solidFill>
                  <a:schemeClr val="tx1"/>
                </a:solidFill>
                <a:latin typeface="Times New Roman" pitchFamily="18" charset="0"/>
              </a:defRPr>
            </a:lvl1pPr>
            <a:lvl2pPr marL="742950" indent="-285750">
              <a:defRPr sz="4000">
                <a:solidFill>
                  <a:schemeClr val="tx1"/>
                </a:solidFill>
                <a:latin typeface="Times New Roman" pitchFamily="18" charset="0"/>
              </a:defRPr>
            </a:lvl2pPr>
            <a:lvl3pPr marL="1143000" indent="-228600">
              <a:defRPr sz="4000">
                <a:solidFill>
                  <a:schemeClr val="tx1"/>
                </a:solidFill>
                <a:latin typeface="Times New Roman" pitchFamily="18" charset="0"/>
              </a:defRPr>
            </a:lvl3pPr>
            <a:lvl4pPr marL="1600200" indent="-228600">
              <a:defRPr sz="4000">
                <a:solidFill>
                  <a:schemeClr val="tx1"/>
                </a:solidFill>
                <a:latin typeface="Times New Roman" pitchFamily="18" charset="0"/>
              </a:defRPr>
            </a:lvl4pPr>
            <a:lvl5pPr marL="2057400" indent="-228600">
              <a:defRPr sz="4000">
                <a:solidFill>
                  <a:schemeClr val="tx1"/>
                </a:solidFill>
                <a:latin typeface="Times New Roman" pitchFamily="18" charset="0"/>
              </a:defRPr>
            </a:lvl5pPr>
            <a:lvl6pPr marL="2514600" indent="-228600" eaLnBrk="0" fontAlgn="base" hangingPunct="0">
              <a:spcBef>
                <a:spcPct val="0"/>
              </a:spcBef>
              <a:spcAft>
                <a:spcPct val="0"/>
              </a:spcAft>
              <a:defRPr sz="4000">
                <a:solidFill>
                  <a:schemeClr val="tx1"/>
                </a:solidFill>
                <a:latin typeface="Times New Roman" pitchFamily="18" charset="0"/>
              </a:defRPr>
            </a:lvl6pPr>
            <a:lvl7pPr marL="2971800" indent="-228600" eaLnBrk="0" fontAlgn="base" hangingPunct="0">
              <a:spcBef>
                <a:spcPct val="0"/>
              </a:spcBef>
              <a:spcAft>
                <a:spcPct val="0"/>
              </a:spcAft>
              <a:defRPr sz="4000">
                <a:solidFill>
                  <a:schemeClr val="tx1"/>
                </a:solidFill>
                <a:latin typeface="Times New Roman" pitchFamily="18" charset="0"/>
              </a:defRPr>
            </a:lvl7pPr>
            <a:lvl8pPr marL="3429000" indent="-228600" eaLnBrk="0" fontAlgn="base" hangingPunct="0">
              <a:spcBef>
                <a:spcPct val="0"/>
              </a:spcBef>
              <a:spcAft>
                <a:spcPct val="0"/>
              </a:spcAft>
              <a:defRPr sz="4000">
                <a:solidFill>
                  <a:schemeClr val="tx1"/>
                </a:solidFill>
                <a:latin typeface="Times New Roman" pitchFamily="18" charset="0"/>
              </a:defRPr>
            </a:lvl8pPr>
            <a:lvl9pPr marL="3886200" indent="-228600" eaLnBrk="0" fontAlgn="base" hangingPunct="0">
              <a:spcBef>
                <a:spcPct val="0"/>
              </a:spcBef>
              <a:spcAft>
                <a:spcPct val="0"/>
              </a:spcAft>
              <a:defRPr sz="4000">
                <a:solidFill>
                  <a:schemeClr val="tx1"/>
                </a:solidFill>
                <a:latin typeface="Times New Roman" pitchFamily="18" charset="0"/>
              </a:defRPr>
            </a:lvl9pPr>
          </a:lstStyle>
          <a:p>
            <a:pPr marL="0" indent="0">
              <a:defRPr/>
            </a:pPr>
            <a:r>
              <a:rPr lang="pl-PL" sz="2400" dirty="0">
                <a:solidFill>
                  <a:srgbClr val="003300"/>
                </a:solidFill>
              </a:rPr>
              <a:t>Słabe strony:</a:t>
            </a:r>
          </a:p>
          <a:p>
            <a:pPr marL="342900" indent="-342900">
              <a:buFontTx/>
              <a:buChar char="-"/>
              <a:defRPr/>
            </a:pPr>
            <a:r>
              <a:rPr lang="pl-PL" sz="2400" dirty="0">
                <a:solidFill>
                  <a:srgbClr val="003300"/>
                </a:solidFill>
              </a:rPr>
              <a:t>Jelenia Góra,</a:t>
            </a:r>
          </a:p>
          <a:p>
            <a:pPr marL="342900" indent="-342900">
              <a:buFontTx/>
              <a:buChar char="-"/>
              <a:defRPr/>
            </a:pPr>
            <a:r>
              <a:rPr lang="pl-PL" sz="2400" dirty="0">
                <a:solidFill>
                  <a:srgbClr val="003300"/>
                </a:solidFill>
              </a:rPr>
              <a:t>lokalizacja, </a:t>
            </a:r>
          </a:p>
          <a:p>
            <a:pPr marL="342900" indent="-342900">
              <a:buFontTx/>
              <a:buChar char="-"/>
              <a:defRPr/>
            </a:pPr>
            <a:r>
              <a:rPr lang="pl-PL" sz="2400" dirty="0">
                <a:solidFill>
                  <a:srgbClr val="003300"/>
                </a:solidFill>
              </a:rPr>
              <a:t>mało zaangażowanych producentów,</a:t>
            </a:r>
          </a:p>
          <a:p>
            <a:pPr marL="342900" indent="-342900">
              <a:buFontTx/>
              <a:buChar char="-"/>
              <a:defRPr/>
            </a:pPr>
            <a:r>
              <a:rPr lang="pl-PL" sz="2400" dirty="0">
                <a:solidFill>
                  <a:srgbClr val="003300"/>
                </a:solidFill>
              </a:rPr>
              <a:t>brak jednej osoby odpowiedzialnej za galerię.</a:t>
            </a:r>
          </a:p>
          <a:p>
            <a:pPr marL="0" indent="0">
              <a:defRPr/>
            </a:pPr>
            <a:r>
              <a:rPr lang="pl-PL" sz="2400" dirty="0">
                <a:solidFill>
                  <a:srgbClr val="003300"/>
                </a:solidFill>
              </a:rPr>
              <a:t>Dobre strony:</a:t>
            </a:r>
          </a:p>
          <a:p>
            <a:pPr marL="342900" indent="-342900">
              <a:buFontTx/>
              <a:buChar char="-"/>
              <a:defRPr/>
            </a:pPr>
            <a:r>
              <a:rPr lang="pl-PL" sz="2400" dirty="0">
                <a:solidFill>
                  <a:srgbClr val="003300"/>
                </a:solidFill>
              </a:rPr>
              <a:t>pierwsze doświadczenia,</a:t>
            </a:r>
          </a:p>
          <a:p>
            <a:pPr marL="342900" indent="-342900">
              <a:buFontTx/>
              <a:buChar char="-"/>
              <a:defRPr/>
            </a:pPr>
            <a:r>
              <a:rPr lang="pl-PL" sz="2400" dirty="0">
                <a:solidFill>
                  <a:srgbClr val="003300"/>
                </a:solidFill>
              </a:rPr>
              <a:t>integracja ludzi,</a:t>
            </a:r>
          </a:p>
          <a:p>
            <a:pPr marL="342900" indent="-342900">
              <a:buFontTx/>
              <a:buChar char="-"/>
              <a:defRPr/>
            </a:pPr>
            <a:r>
              <a:rPr lang="pl-PL" sz="2400" dirty="0">
                <a:solidFill>
                  <a:srgbClr val="003300"/>
                </a:solidFill>
              </a:rPr>
              <a:t>poszukiwanie rozwiązań sprzedaży przez stowarzyszenie,</a:t>
            </a:r>
          </a:p>
          <a:p>
            <a:pPr marL="342900" indent="-342900">
              <a:buFontTx/>
              <a:buChar char="-"/>
              <a:defRPr/>
            </a:pPr>
            <a:r>
              <a:rPr lang="pl-PL" sz="2400" dirty="0">
                <a:solidFill>
                  <a:srgbClr val="003300"/>
                </a:solidFill>
              </a:rPr>
              <a:t>zmuszenie producentów do rozwiązania sprzedaży ze swojej strony,</a:t>
            </a:r>
          </a:p>
          <a:p>
            <a:pPr marL="342900" indent="-342900">
              <a:buFontTx/>
              <a:buChar char="-"/>
              <a:defRPr/>
            </a:pPr>
            <a:r>
              <a:rPr lang="pl-PL" sz="2400" dirty="0">
                <a:solidFill>
                  <a:srgbClr val="003300"/>
                </a:solidFill>
              </a:rPr>
              <a:t>uruchomienie sprzedaży bezpośredniej od rolników i producentów prowadzących dz. gospodarczą – w każdą sobotę,</a:t>
            </a:r>
          </a:p>
          <a:p>
            <a:pPr marL="342900" indent="-342900">
              <a:buFontTx/>
              <a:buChar char="-"/>
              <a:defRPr/>
            </a:pPr>
            <a:r>
              <a:rPr lang="pl-PL" sz="2400" dirty="0">
                <a:solidFill>
                  <a:srgbClr val="003300"/>
                </a:solidFill>
              </a:rPr>
              <a:t>spotkania producentów – żywe dyskusje i konsultowanie pomysłów,</a:t>
            </a:r>
          </a:p>
          <a:p>
            <a:pPr marL="342900" indent="-342900">
              <a:buFontTx/>
              <a:buChar char="-"/>
              <a:defRPr/>
            </a:pPr>
            <a:r>
              <a:rPr lang="pl-PL" sz="2400" dirty="0">
                <a:solidFill>
                  <a:srgbClr val="003300"/>
                </a:solidFill>
              </a:rPr>
              <a:t>angażowanie producentów przez dyżury i wyjazdy promocyjne, wyjazdy na szkolenia i wyjazdy studyjne,</a:t>
            </a:r>
          </a:p>
          <a:p>
            <a:pPr marL="342900" indent="-342900">
              <a:buFontTx/>
              <a:buChar char="-"/>
              <a:defRPr/>
            </a:pPr>
            <a:r>
              <a:rPr lang="pl-PL" sz="2400" dirty="0">
                <a:solidFill>
                  <a:srgbClr val="003300"/>
                </a:solidFill>
              </a:rPr>
              <a:t> zaistnienie pomysłu oraz praktyczne wprowadzanie go w życie!</a:t>
            </a:r>
          </a:p>
          <a:p>
            <a:pPr marL="0" indent="0">
              <a:defRPr/>
            </a:pPr>
            <a:endParaRPr lang="pl-PL" sz="2400" dirty="0">
              <a:solidFill>
                <a:srgbClr val="003300"/>
              </a:solidFill>
            </a:endParaRPr>
          </a:p>
        </p:txBody>
      </p:sp>
      <p:sp>
        <p:nvSpPr>
          <p:cNvPr id="30723" name="pole tekstowe 1"/>
          <p:cNvSpPr txBox="1">
            <a:spLocks noChangeArrowheads="1"/>
          </p:cNvSpPr>
          <p:nvPr/>
        </p:nvSpPr>
        <p:spPr bwMode="auto">
          <a:xfrm>
            <a:off x="42863" y="-171450"/>
            <a:ext cx="914400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ClrTx/>
              <a:buSzTx/>
              <a:buFontTx/>
              <a:buNone/>
            </a:pPr>
            <a:r>
              <a:rPr lang="pl-PL" altLang="pl-PL" b="1" i="1">
                <a:solidFill>
                  <a:srgbClr val="003300"/>
                </a:solidFill>
                <a:latin typeface="Times New Roman" panose="02020603050405020304" pitchFamily="18" charset="0"/>
              </a:rPr>
              <a:t> </a:t>
            </a:r>
          </a:p>
          <a:p>
            <a:pPr algn="ctr">
              <a:spcBef>
                <a:spcPct val="0"/>
              </a:spcBef>
              <a:buClrTx/>
              <a:buSzTx/>
              <a:buFontTx/>
              <a:buNone/>
            </a:pPr>
            <a:r>
              <a:rPr lang="pl-PL" altLang="pl-PL" b="1" i="1">
                <a:solidFill>
                  <a:srgbClr val="003300"/>
                </a:solidFill>
                <a:latin typeface="Times New Roman" panose="02020603050405020304" pitchFamily="18" charset="0"/>
              </a:rPr>
              <a:t>Galeria Produktu Lokalnego w 2010-2011 r.</a:t>
            </a:r>
          </a:p>
        </p:txBody>
      </p:sp>
    </p:spTree>
    <p:extLst>
      <p:ext uri="{BB962C8B-B14F-4D97-AF65-F5344CB8AC3E}">
        <p14:creationId xmlns:p14="http://schemas.microsoft.com/office/powerpoint/2010/main" val="10682776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p:cNvSpPr txBox="1"/>
          <p:nvPr/>
        </p:nvSpPr>
        <p:spPr>
          <a:xfrm>
            <a:off x="179512" y="1412776"/>
            <a:ext cx="8964488" cy="3888432"/>
          </a:xfrm>
          <a:prstGeom prst="rect">
            <a:avLst/>
          </a:prstGeom>
          <a:noFill/>
        </p:spPr>
        <p:txBody>
          <a:bodyPr wrap="square" rtlCol="0">
            <a:spAutoFit/>
          </a:bodyPr>
          <a:lstStyle/>
          <a:p>
            <a:r>
              <a:rPr lang="pl-PL" sz="4000" b="1" dirty="0"/>
              <a:t>ZIDENTYFIKOWANE ZASOBY OBSZARU</a:t>
            </a:r>
          </a:p>
          <a:p>
            <a:endParaRPr lang="pl-PL" sz="4000" b="1" dirty="0"/>
          </a:p>
          <a:p>
            <a:r>
              <a:rPr lang="pl-PL" sz="4000" b="1" dirty="0"/>
              <a:t>LGD PARTNERSTWO DUCHA GÓR</a:t>
            </a:r>
          </a:p>
          <a:p>
            <a:endParaRPr lang="pl-PL" sz="4000" b="1" dirty="0"/>
          </a:p>
          <a:p>
            <a:r>
              <a:rPr lang="pl-PL" sz="4000" b="1" dirty="0"/>
              <a:t>KARKONOSZE/IZERY/RUDAWY JANOWICKIE</a:t>
            </a:r>
          </a:p>
        </p:txBody>
      </p:sp>
    </p:spTree>
    <p:extLst>
      <p:ext uri="{BB962C8B-B14F-4D97-AF65-F5344CB8AC3E}">
        <p14:creationId xmlns:p14="http://schemas.microsoft.com/office/powerpoint/2010/main" val="1696857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Znalezione obrazy dla zapytania ŚNIEŻK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l-PL"/>
          </a:p>
        </p:txBody>
      </p:sp>
      <p:pic>
        <p:nvPicPr>
          <p:cNvPr id="51206"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80728"/>
            <a:ext cx="9076249" cy="40324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07"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3247" y="7937"/>
            <a:ext cx="12346749" cy="69494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708425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Znalezione obrazy dla zapytania ŚNIEŻK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l-PL"/>
          </a:p>
        </p:txBody>
      </p:sp>
      <p:pic>
        <p:nvPicPr>
          <p:cNvPr id="522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4463"/>
            <a:ext cx="10372763" cy="69127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298358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descr="029"/>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683568" y="435231"/>
            <a:ext cx="7560840" cy="5956023"/>
          </a:xfrm>
          <a:prstGeom prst="rect">
            <a:avLst/>
          </a:prstGeom>
          <a:noFill/>
          <a:ln>
            <a:noFill/>
          </a:ln>
        </p:spPr>
      </p:pic>
      <p:sp>
        <p:nvSpPr>
          <p:cNvPr id="3" name="pole tekstowe 2"/>
          <p:cNvSpPr txBox="1"/>
          <p:nvPr/>
        </p:nvSpPr>
        <p:spPr>
          <a:xfrm>
            <a:off x="298079" y="460671"/>
            <a:ext cx="8496944" cy="584775"/>
          </a:xfrm>
          <a:prstGeom prst="rect">
            <a:avLst/>
          </a:prstGeom>
          <a:noFill/>
        </p:spPr>
        <p:txBody>
          <a:bodyPr wrap="square" rtlCol="0">
            <a:spAutoFit/>
          </a:bodyPr>
          <a:lstStyle/>
          <a:p>
            <a:pPr algn="ctr"/>
            <a:r>
              <a:rPr lang="pl-PL" sz="3200" b="1" dirty="0"/>
              <a:t>ZASOBY PRZYRODNICZE/KRAJOBRAZOWE </a:t>
            </a:r>
          </a:p>
        </p:txBody>
      </p:sp>
    </p:spTree>
    <p:extLst>
      <p:ext uri="{BB962C8B-B14F-4D97-AF65-F5344CB8AC3E}">
        <p14:creationId xmlns:p14="http://schemas.microsoft.com/office/powerpoint/2010/main" val="20900533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ytuł 1"/>
          <p:cNvSpPr txBox="1">
            <a:spLocks/>
          </p:cNvSpPr>
          <p:nvPr/>
        </p:nvSpPr>
        <p:spPr>
          <a:xfrm>
            <a:off x="0" y="205755"/>
            <a:ext cx="9144000" cy="21431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pl-PL" sz="4000" b="0" i="1" u="none" strike="noStrike" kern="1200" cap="none" spc="0" normalizeH="0" baseline="0" noProof="0" dirty="0">
                <a:ln>
                  <a:noFill/>
                </a:ln>
                <a:solidFill>
                  <a:sysClr val="windowText" lastClr="000000"/>
                </a:solidFill>
                <a:effectLst/>
                <a:uLnTx/>
                <a:uFillTx/>
                <a:latin typeface="Calibri"/>
                <a:ea typeface="+mj-ea"/>
                <a:cs typeface="+mj-cs"/>
              </a:rPr>
              <a:t> </a:t>
            </a:r>
            <a:r>
              <a:rPr kumimoji="0" lang="pl-PL" sz="4000" b="1" i="1" u="none" strike="noStrike" kern="1200" cap="none" spc="0" normalizeH="0" baseline="0" noProof="0" dirty="0">
                <a:ln>
                  <a:noFill/>
                </a:ln>
                <a:solidFill>
                  <a:sysClr val="windowText" lastClr="000000"/>
                </a:solidFill>
                <a:effectLst/>
                <a:uLnTx/>
                <a:uFillTx/>
                <a:latin typeface="Calibri"/>
                <a:ea typeface="+mj-ea"/>
                <a:cs typeface="+mj-cs"/>
              </a:rPr>
              <a:t>KARKONOSKA MARKA LOKALNA</a:t>
            </a:r>
          </a:p>
          <a:p>
            <a:pPr marL="0" marR="0" lvl="0" indent="0" algn="ctr" defTabSz="914400" rtl="0" eaLnBrk="1" fontAlgn="auto" latinLnBrk="0" hangingPunct="1">
              <a:lnSpc>
                <a:spcPct val="100000"/>
              </a:lnSpc>
              <a:spcBef>
                <a:spcPct val="0"/>
              </a:spcBef>
              <a:spcAft>
                <a:spcPts val="0"/>
              </a:spcAft>
              <a:buClrTx/>
              <a:buSzTx/>
              <a:buFontTx/>
              <a:buNone/>
              <a:tabLst/>
              <a:defRPr/>
            </a:pPr>
            <a:r>
              <a:rPr lang="pl-PL" sz="4000" b="1" i="1" dirty="0">
                <a:solidFill>
                  <a:sysClr val="windowText" lastClr="000000"/>
                </a:solidFill>
                <a:latin typeface="Calibri"/>
              </a:rPr>
              <a:t>Od 2014</a:t>
            </a:r>
            <a:br>
              <a:rPr kumimoji="0" lang="pl-PL" sz="4000" b="1" i="1" u="none" strike="noStrike" kern="1200" cap="none" spc="0" normalizeH="0" baseline="0" noProof="0" dirty="0">
                <a:ln>
                  <a:noFill/>
                </a:ln>
                <a:solidFill>
                  <a:sysClr val="windowText" lastClr="000000"/>
                </a:solidFill>
                <a:effectLst/>
                <a:uLnTx/>
                <a:uFillTx/>
                <a:latin typeface="Calibri"/>
                <a:ea typeface="+mj-ea"/>
                <a:cs typeface="+mj-cs"/>
              </a:rPr>
            </a:br>
            <a:r>
              <a:rPr kumimoji="0" lang="pl-PL" sz="4000" b="1" i="1" u="none" strike="noStrike" kern="1200" cap="none" spc="0" normalizeH="0" baseline="0" noProof="0" dirty="0">
                <a:ln>
                  <a:noFill/>
                </a:ln>
                <a:solidFill>
                  <a:sysClr val="windowText" lastClr="000000"/>
                </a:solidFill>
                <a:effectLst/>
                <a:uLnTx/>
                <a:uFillTx/>
                <a:latin typeface="Calibri"/>
                <a:ea typeface="+mj-ea"/>
                <a:cs typeface="+mj-cs"/>
              </a:rPr>
              <a:t> </a:t>
            </a:r>
            <a:endParaRPr kumimoji="0" lang="pl-PL" sz="4000" b="0" i="1" u="none" strike="noStrike" kern="1200" cap="none" spc="0" normalizeH="0" baseline="0" noProof="0" dirty="0">
              <a:ln>
                <a:noFill/>
              </a:ln>
              <a:solidFill>
                <a:sysClr val="windowText" lastClr="000000"/>
              </a:solidFill>
              <a:effectLst/>
              <a:uLnTx/>
              <a:uFillTx/>
              <a:latin typeface="Calibri"/>
              <a:ea typeface="+mj-ea"/>
              <a:cs typeface="+mj-cs"/>
            </a:endParaRPr>
          </a:p>
        </p:txBody>
      </p:sp>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03942" y="2348880"/>
            <a:ext cx="3997189" cy="17529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Obraz 4" descr="C:\Users\mkopiecka\Desktop\JR KSOW 2016\logotypy\logo.UE.jpg">
            <a:extLst>
              <a:ext uri="{FF2B5EF4-FFF2-40B4-BE49-F238E27FC236}">
                <a16:creationId xmlns:a16="http://schemas.microsoft.com/office/drawing/2014/main" id="{975B3D70-48CC-4562-8D12-EBEDE6C02FEA}"/>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21580" y="4747100"/>
            <a:ext cx="946785" cy="583565"/>
          </a:xfrm>
          <a:prstGeom prst="rect">
            <a:avLst/>
          </a:prstGeom>
          <a:noFill/>
          <a:ln>
            <a:noFill/>
          </a:ln>
        </p:spPr>
      </p:pic>
      <p:pic>
        <p:nvPicPr>
          <p:cNvPr id="7" name="Obraz 6" descr="ksow">
            <a:extLst>
              <a:ext uri="{FF2B5EF4-FFF2-40B4-BE49-F238E27FC236}">
                <a16:creationId xmlns:a16="http://schemas.microsoft.com/office/drawing/2014/main" id="{F045CAFC-648F-4F26-A1A3-B4EAB833083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11615" y="4741899"/>
            <a:ext cx="1520769" cy="586435"/>
          </a:xfrm>
          <a:prstGeom prst="rect">
            <a:avLst/>
          </a:prstGeom>
          <a:noFill/>
          <a:ln>
            <a:noFill/>
          </a:ln>
        </p:spPr>
      </p:pic>
      <p:pic>
        <p:nvPicPr>
          <p:cNvPr id="9" name="Obraz 8" descr="PROW-2014-20_301146529b">
            <a:extLst>
              <a:ext uri="{FF2B5EF4-FFF2-40B4-BE49-F238E27FC236}">
                <a16:creationId xmlns:a16="http://schemas.microsoft.com/office/drawing/2014/main" id="{13AD96AB-1697-491D-A7EE-0421C92783CB}"/>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23626" y="4735957"/>
            <a:ext cx="898794" cy="588386"/>
          </a:xfrm>
          <a:prstGeom prst="rect">
            <a:avLst/>
          </a:prstGeom>
          <a:noFill/>
          <a:ln>
            <a:noFill/>
          </a:ln>
        </p:spPr>
      </p:pic>
      <p:sp>
        <p:nvSpPr>
          <p:cNvPr id="10" name="Prostokąt 9">
            <a:extLst>
              <a:ext uri="{FF2B5EF4-FFF2-40B4-BE49-F238E27FC236}">
                <a16:creationId xmlns:a16="http://schemas.microsoft.com/office/drawing/2014/main" id="{0FCA3926-6B0D-40FA-A817-702B90C4FA21}"/>
              </a:ext>
            </a:extLst>
          </p:cNvPr>
          <p:cNvSpPr/>
          <p:nvPr/>
        </p:nvSpPr>
        <p:spPr>
          <a:xfrm>
            <a:off x="17636" y="5380474"/>
            <a:ext cx="9144000" cy="784830"/>
          </a:xfrm>
          <a:prstGeom prst="rect">
            <a:avLst/>
          </a:prstGeom>
        </p:spPr>
        <p:txBody>
          <a:bodyPr wrap="square">
            <a:spAutoFit/>
          </a:bodyPr>
          <a:lstStyle/>
          <a:p>
            <a:pPr algn="ctr"/>
            <a:r>
              <a:rPr lang="pl-PL" sz="900" dirty="0">
                <a:latin typeface="Tahoma" panose="020B0604030504040204" pitchFamily="34" charset="0"/>
                <a:ea typeface="Tahoma" panose="020B0604030504040204" pitchFamily="34" charset="0"/>
                <a:cs typeface="Tahoma" panose="020B0604030504040204" pitchFamily="34" charset="0"/>
              </a:rPr>
              <a:t>Europejski Fundusz Rolny na rzecz Rozwoju Obszarów Wiejskich: Europa inwestująca w obszary wiejskie”.</a:t>
            </a:r>
          </a:p>
          <a:p>
            <a:pPr algn="ctr"/>
            <a:r>
              <a:rPr lang="pl-PL" sz="900" dirty="0">
                <a:latin typeface="Tahoma" panose="020B0604030504040204" pitchFamily="34" charset="0"/>
                <a:ea typeface="Tahoma" panose="020B0604030504040204" pitchFamily="34" charset="0"/>
                <a:cs typeface="Tahoma" panose="020B0604030504040204" pitchFamily="34" charset="0"/>
              </a:rPr>
              <a:t>Instytucja Zarządzająca Programem Rozwoju Obszarów Wiejskich na lata 2014-2020 - Minister Rolnictwa i Rozwoju Wsi</a:t>
            </a:r>
          </a:p>
          <a:p>
            <a:pPr algn="ctr"/>
            <a:r>
              <a:rPr lang="pl-PL" sz="900" dirty="0">
                <a:latin typeface="Tahoma" panose="020B0604030504040204" pitchFamily="34" charset="0"/>
                <a:ea typeface="Tahoma" panose="020B0604030504040204" pitchFamily="34" charset="0"/>
                <a:cs typeface="Tahoma" panose="020B0604030504040204" pitchFamily="34" charset="0"/>
              </a:rPr>
              <a:t>Operacja pn. ,,Marka Lokalna szansą Rozwoju Obszarów Wiejskich” współfinansowana ze środków Unii Europejskiej w ramach Schematu II Pomocy Technicznej </a:t>
            </a:r>
          </a:p>
          <a:p>
            <a:pPr algn="ctr"/>
            <a:r>
              <a:rPr lang="pl-PL" sz="900" dirty="0">
                <a:latin typeface="Tahoma" panose="020B0604030504040204" pitchFamily="34" charset="0"/>
                <a:ea typeface="Tahoma" panose="020B0604030504040204" pitchFamily="34" charset="0"/>
                <a:cs typeface="Tahoma" panose="020B0604030504040204" pitchFamily="34" charset="0"/>
              </a:rPr>
              <a:t>„Krajowa Sieć Obszarów Wiejskich” Programu Rozwoju Obszarów Wiejskich na lata 2014-2020</a:t>
            </a:r>
          </a:p>
          <a:p>
            <a:pPr algn="ctr"/>
            <a:r>
              <a:rPr lang="pl-PL" sz="900" dirty="0">
                <a:latin typeface="Tahoma" panose="020B0604030504040204" pitchFamily="34" charset="0"/>
                <a:ea typeface="Tahoma" panose="020B0604030504040204" pitchFamily="34" charset="0"/>
                <a:cs typeface="Tahoma" panose="020B0604030504040204" pitchFamily="34" charset="0"/>
              </a:rPr>
              <a:t>Materiał opracowany przez LGD Partnerstwo Ducha Gór</a:t>
            </a:r>
          </a:p>
        </p:txBody>
      </p:sp>
    </p:spTree>
    <p:extLst>
      <p:ext uri="{BB962C8B-B14F-4D97-AF65-F5344CB8AC3E}">
        <p14:creationId xmlns:p14="http://schemas.microsoft.com/office/powerpoint/2010/main" val="25633318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descr="029Q"/>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404664"/>
            <a:ext cx="9144000" cy="6003925"/>
          </a:xfrm>
          <a:prstGeom prst="rect">
            <a:avLst/>
          </a:prstGeom>
          <a:noFill/>
          <a:ln>
            <a:noFill/>
          </a:ln>
        </p:spPr>
      </p:pic>
      <p:sp>
        <p:nvSpPr>
          <p:cNvPr id="3" name="pole tekstowe 2"/>
          <p:cNvSpPr txBox="1"/>
          <p:nvPr/>
        </p:nvSpPr>
        <p:spPr>
          <a:xfrm>
            <a:off x="298079" y="460671"/>
            <a:ext cx="8496944" cy="584775"/>
          </a:xfrm>
          <a:prstGeom prst="rect">
            <a:avLst/>
          </a:prstGeom>
          <a:noFill/>
        </p:spPr>
        <p:txBody>
          <a:bodyPr wrap="square" rtlCol="0">
            <a:spAutoFit/>
          </a:bodyPr>
          <a:lstStyle/>
          <a:p>
            <a:pPr algn="ctr"/>
            <a:r>
              <a:rPr lang="pl-PL" sz="3200" b="1" dirty="0"/>
              <a:t>TURYSTYKA</a:t>
            </a:r>
          </a:p>
        </p:txBody>
      </p:sp>
    </p:spTree>
    <p:extLst>
      <p:ext uri="{BB962C8B-B14F-4D97-AF65-F5344CB8AC3E}">
        <p14:creationId xmlns:p14="http://schemas.microsoft.com/office/powerpoint/2010/main" val="29406857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descr="030sd"/>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251520" y="548680"/>
            <a:ext cx="8570808" cy="5760000"/>
          </a:xfrm>
          <a:prstGeom prst="rect">
            <a:avLst/>
          </a:prstGeom>
          <a:noFill/>
          <a:ln>
            <a:noFill/>
          </a:ln>
        </p:spPr>
      </p:pic>
      <p:sp>
        <p:nvSpPr>
          <p:cNvPr id="3" name="pole tekstowe 2"/>
          <p:cNvSpPr txBox="1"/>
          <p:nvPr/>
        </p:nvSpPr>
        <p:spPr>
          <a:xfrm>
            <a:off x="298079" y="460671"/>
            <a:ext cx="8496944" cy="584775"/>
          </a:xfrm>
          <a:prstGeom prst="rect">
            <a:avLst/>
          </a:prstGeom>
          <a:noFill/>
        </p:spPr>
        <p:txBody>
          <a:bodyPr wrap="square" rtlCol="0">
            <a:spAutoFit/>
          </a:bodyPr>
          <a:lstStyle/>
          <a:p>
            <a:pPr algn="ctr"/>
            <a:r>
              <a:rPr lang="pl-PL" sz="3200" b="1" dirty="0"/>
              <a:t>SPORT</a:t>
            </a:r>
          </a:p>
        </p:txBody>
      </p:sp>
    </p:spTree>
    <p:extLst>
      <p:ext uri="{BB962C8B-B14F-4D97-AF65-F5344CB8AC3E}">
        <p14:creationId xmlns:p14="http://schemas.microsoft.com/office/powerpoint/2010/main" val="18857407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1680" y="1037878"/>
            <a:ext cx="5760640" cy="4780614"/>
          </a:xfrm>
          <a:prstGeom prst="rect">
            <a:avLst/>
          </a:prstGeom>
        </p:spPr>
      </p:pic>
      <p:sp>
        <p:nvSpPr>
          <p:cNvPr id="3" name="pole tekstowe 2"/>
          <p:cNvSpPr txBox="1"/>
          <p:nvPr/>
        </p:nvSpPr>
        <p:spPr>
          <a:xfrm>
            <a:off x="298079" y="460671"/>
            <a:ext cx="8496944" cy="584775"/>
          </a:xfrm>
          <a:prstGeom prst="rect">
            <a:avLst/>
          </a:prstGeom>
          <a:noFill/>
        </p:spPr>
        <p:txBody>
          <a:bodyPr wrap="square" rtlCol="0">
            <a:spAutoFit/>
          </a:bodyPr>
          <a:lstStyle/>
          <a:p>
            <a:pPr algn="ctr"/>
            <a:r>
              <a:rPr lang="pl-PL" sz="3200" b="1" dirty="0"/>
              <a:t>Dawne zajęcia </a:t>
            </a:r>
          </a:p>
        </p:txBody>
      </p:sp>
      <p:sp>
        <p:nvSpPr>
          <p:cNvPr id="4" name="pole tekstowe 3"/>
          <p:cNvSpPr txBox="1"/>
          <p:nvPr/>
        </p:nvSpPr>
        <p:spPr>
          <a:xfrm>
            <a:off x="3923928" y="5845839"/>
            <a:ext cx="1728192" cy="523220"/>
          </a:xfrm>
          <a:prstGeom prst="rect">
            <a:avLst/>
          </a:prstGeom>
          <a:noFill/>
        </p:spPr>
        <p:txBody>
          <a:bodyPr wrap="square" rtlCol="0">
            <a:spAutoFit/>
          </a:bodyPr>
          <a:lstStyle/>
          <a:p>
            <a:pPr algn="ctr"/>
            <a:r>
              <a:rPr lang="pl-PL" sz="2800" b="1" dirty="0"/>
              <a:t>GÓRNICY</a:t>
            </a:r>
          </a:p>
        </p:txBody>
      </p:sp>
    </p:spTree>
    <p:extLst>
      <p:ext uri="{BB962C8B-B14F-4D97-AF65-F5344CB8AC3E}">
        <p14:creationId xmlns:p14="http://schemas.microsoft.com/office/powerpoint/2010/main" val="4304275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http://www.aurun.pl/grafika/walonowie_agricola.jpg"/>
          <p:cNvSpPr>
            <a:spLocks noChangeAspect="1" noChangeArrowheads="1"/>
          </p:cNvSpPr>
          <p:nvPr/>
        </p:nvSpPr>
        <p:spPr bwMode="auto">
          <a:xfrm>
            <a:off x="155575" y="-1531938"/>
            <a:ext cx="3438525" cy="31908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l-PL"/>
          </a:p>
        </p:txBody>
      </p:sp>
      <p:sp>
        <p:nvSpPr>
          <p:cNvPr id="3" name="AutoShape 4" descr="http://www.aurun.pl/grafika/walonowie_agricola.jpg"/>
          <p:cNvSpPr>
            <a:spLocks noChangeAspect="1" noChangeArrowheads="1"/>
          </p:cNvSpPr>
          <p:nvPr/>
        </p:nvSpPr>
        <p:spPr bwMode="auto">
          <a:xfrm>
            <a:off x="307975" y="-1379538"/>
            <a:ext cx="3438525" cy="31908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l-PL"/>
          </a:p>
        </p:txBody>
      </p:sp>
      <p:pic>
        <p:nvPicPr>
          <p:cNvPr id="4" name="Obraz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74837" y="548680"/>
            <a:ext cx="5819750" cy="5400600"/>
          </a:xfrm>
          <a:prstGeom prst="rect">
            <a:avLst/>
          </a:prstGeom>
        </p:spPr>
      </p:pic>
      <p:sp>
        <p:nvSpPr>
          <p:cNvPr id="5" name="pole tekstowe 4"/>
          <p:cNvSpPr txBox="1"/>
          <p:nvPr/>
        </p:nvSpPr>
        <p:spPr>
          <a:xfrm>
            <a:off x="3995936" y="5928583"/>
            <a:ext cx="1728192" cy="461665"/>
          </a:xfrm>
          <a:prstGeom prst="rect">
            <a:avLst/>
          </a:prstGeom>
          <a:noFill/>
        </p:spPr>
        <p:txBody>
          <a:bodyPr wrap="square" rtlCol="0">
            <a:spAutoFit/>
          </a:bodyPr>
          <a:lstStyle/>
          <a:p>
            <a:pPr algn="ctr"/>
            <a:r>
              <a:rPr lang="pl-PL" sz="2400" b="1" dirty="0"/>
              <a:t>WALONI</a:t>
            </a:r>
          </a:p>
        </p:txBody>
      </p:sp>
    </p:spTree>
    <p:extLst>
      <p:ext uri="{BB962C8B-B14F-4D97-AF65-F5344CB8AC3E}">
        <p14:creationId xmlns:p14="http://schemas.microsoft.com/office/powerpoint/2010/main" val="40732148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p:cNvPicPr>
            <a:picLocks noChangeAspect="1"/>
          </p:cNvPicPr>
          <p:nvPr/>
        </p:nvPicPr>
        <p:blipFill>
          <a:blip r:embed="rId2">
            <a:extLst>
              <a:ext uri="{BEBA8EAE-BF5A-486C-A8C5-ECC9F3942E4B}">
                <a14:imgProps xmlns:a14="http://schemas.microsoft.com/office/drawing/2010/main">
                  <a14:imgLayer r:embed="rId3">
                    <a14:imgEffect>
                      <a14:sharpenSoften amount="100000"/>
                    </a14:imgEffect>
                  </a14:imgLayer>
                </a14:imgProps>
              </a:ext>
              <a:ext uri="{28A0092B-C50C-407E-A947-70E740481C1C}">
                <a14:useLocalDpi xmlns:a14="http://schemas.microsoft.com/office/drawing/2010/main" val="0"/>
              </a:ext>
            </a:extLst>
          </a:blip>
          <a:stretch>
            <a:fillRect/>
          </a:stretch>
        </p:blipFill>
        <p:spPr>
          <a:xfrm>
            <a:off x="1331640" y="764704"/>
            <a:ext cx="6624736" cy="4968552"/>
          </a:xfrm>
          <a:prstGeom prst="rect">
            <a:avLst/>
          </a:prstGeom>
        </p:spPr>
      </p:pic>
      <p:sp>
        <p:nvSpPr>
          <p:cNvPr id="3" name="pole tekstowe 2"/>
          <p:cNvSpPr txBox="1"/>
          <p:nvPr/>
        </p:nvSpPr>
        <p:spPr>
          <a:xfrm>
            <a:off x="3131840" y="5176396"/>
            <a:ext cx="2592288" cy="584775"/>
          </a:xfrm>
          <a:prstGeom prst="rect">
            <a:avLst/>
          </a:prstGeom>
          <a:noFill/>
        </p:spPr>
        <p:txBody>
          <a:bodyPr wrap="square" rtlCol="0">
            <a:spAutoFit/>
          </a:bodyPr>
          <a:lstStyle/>
          <a:p>
            <a:pPr algn="ctr"/>
            <a:r>
              <a:rPr lang="pl-PL" sz="3200" b="1" dirty="0"/>
              <a:t>SZKLARZE </a:t>
            </a:r>
          </a:p>
        </p:txBody>
      </p:sp>
    </p:spTree>
    <p:extLst>
      <p:ext uri="{BB962C8B-B14F-4D97-AF65-F5344CB8AC3E}">
        <p14:creationId xmlns:p14="http://schemas.microsoft.com/office/powerpoint/2010/main" val="23003850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descr="001"/>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2123728" y="544767"/>
            <a:ext cx="4912853" cy="5404513"/>
          </a:xfrm>
          <a:prstGeom prst="rect">
            <a:avLst/>
          </a:prstGeom>
          <a:noFill/>
          <a:ln>
            <a:noFill/>
          </a:ln>
        </p:spPr>
      </p:pic>
      <p:sp>
        <p:nvSpPr>
          <p:cNvPr id="3" name="pole tekstowe 2"/>
          <p:cNvSpPr txBox="1"/>
          <p:nvPr/>
        </p:nvSpPr>
        <p:spPr>
          <a:xfrm>
            <a:off x="2915816" y="5928583"/>
            <a:ext cx="2808312" cy="523220"/>
          </a:xfrm>
          <a:prstGeom prst="rect">
            <a:avLst/>
          </a:prstGeom>
          <a:noFill/>
        </p:spPr>
        <p:txBody>
          <a:bodyPr wrap="square" rtlCol="0">
            <a:spAutoFit/>
          </a:bodyPr>
          <a:lstStyle/>
          <a:p>
            <a:pPr algn="ctr"/>
            <a:r>
              <a:rPr lang="pl-PL" sz="2800" b="1" dirty="0"/>
              <a:t>PIERNIKARZE</a:t>
            </a:r>
          </a:p>
        </p:txBody>
      </p:sp>
    </p:spTree>
    <p:extLst>
      <p:ext uri="{BB962C8B-B14F-4D97-AF65-F5344CB8AC3E}">
        <p14:creationId xmlns:p14="http://schemas.microsoft.com/office/powerpoint/2010/main" val="41067359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576" y="476672"/>
            <a:ext cx="7909346" cy="5400600"/>
          </a:xfrm>
          <a:prstGeom prst="rect">
            <a:avLst/>
          </a:prstGeom>
        </p:spPr>
      </p:pic>
      <p:sp>
        <p:nvSpPr>
          <p:cNvPr id="3" name="pole tekstowe 2"/>
          <p:cNvSpPr txBox="1"/>
          <p:nvPr/>
        </p:nvSpPr>
        <p:spPr>
          <a:xfrm>
            <a:off x="3269379" y="5889026"/>
            <a:ext cx="2448272" cy="830997"/>
          </a:xfrm>
          <a:prstGeom prst="rect">
            <a:avLst/>
          </a:prstGeom>
          <a:noFill/>
        </p:spPr>
        <p:txBody>
          <a:bodyPr wrap="square" rtlCol="0">
            <a:spAutoFit/>
          </a:bodyPr>
          <a:lstStyle/>
          <a:p>
            <a:pPr algn="ctr"/>
            <a:r>
              <a:rPr lang="pl-PL" sz="2400" b="1" dirty="0"/>
              <a:t>LEN I TKACTWO</a:t>
            </a:r>
          </a:p>
          <a:p>
            <a:pPr algn="ctr"/>
            <a:endParaRPr lang="pl-PL" sz="2400" b="1" dirty="0"/>
          </a:p>
        </p:txBody>
      </p:sp>
    </p:spTree>
    <p:extLst>
      <p:ext uri="{BB962C8B-B14F-4D97-AF65-F5344CB8AC3E}">
        <p14:creationId xmlns:p14="http://schemas.microsoft.com/office/powerpoint/2010/main" val="14245832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9792" y="478378"/>
            <a:ext cx="3665959" cy="52122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pole tekstowe 2"/>
          <p:cNvSpPr txBox="1"/>
          <p:nvPr/>
        </p:nvSpPr>
        <p:spPr>
          <a:xfrm>
            <a:off x="0" y="5684580"/>
            <a:ext cx="8496944" cy="584775"/>
          </a:xfrm>
          <a:prstGeom prst="rect">
            <a:avLst/>
          </a:prstGeom>
          <a:noFill/>
        </p:spPr>
        <p:txBody>
          <a:bodyPr wrap="square" rtlCol="0">
            <a:spAutoFit/>
          </a:bodyPr>
          <a:lstStyle/>
          <a:p>
            <a:pPr algn="ctr"/>
            <a:r>
              <a:rPr lang="pl-PL" sz="3200" b="1" dirty="0"/>
              <a:t>Likier </a:t>
            </a:r>
            <a:r>
              <a:rPr lang="pl-PL" sz="3200" b="1" dirty="0" err="1"/>
              <a:t>staniszowski</a:t>
            </a:r>
            <a:endParaRPr lang="pl-PL" sz="3200" b="1" dirty="0"/>
          </a:p>
        </p:txBody>
      </p:sp>
    </p:spTree>
    <p:extLst>
      <p:ext uri="{BB962C8B-B14F-4D97-AF65-F5344CB8AC3E}">
        <p14:creationId xmlns:p14="http://schemas.microsoft.com/office/powerpoint/2010/main" val="26819262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http://archiwum.muzpap.pl/img/o_muzeum/historia_papiernictwa_03.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l-PL"/>
          </a:p>
        </p:txBody>
      </p:sp>
      <p:pic>
        <p:nvPicPr>
          <p:cNvPr id="3" name="Obraz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99792" y="548680"/>
            <a:ext cx="3890120" cy="5400600"/>
          </a:xfrm>
          <a:prstGeom prst="rect">
            <a:avLst/>
          </a:prstGeom>
        </p:spPr>
      </p:pic>
      <p:sp>
        <p:nvSpPr>
          <p:cNvPr id="4" name="pole tekstowe 3"/>
          <p:cNvSpPr txBox="1"/>
          <p:nvPr/>
        </p:nvSpPr>
        <p:spPr>
          <a:xfrm>
            <a:off x="3203848" y="5928583"/>
            <a:ext cx="2520280" cy="523220"/>
          </a:xfrm>
          <a:prstGeom prst="rect">
            <a:avLst/>
          </a:prstGeom>
          <a:noFill/>
        </p:spPr>
        <p:txBody>
          <a:bodyPr wrap="square" rtlCol="0">
            <a:spAutoFit/>
          </a:bodyPr>
          <a:lstStyle/>
          <a:p>
            <a:pPr algn="ctr"/>
            <a:r>
              <a:rPr lang="pl-PL" sz="2800" b="1" dirty="0"/>
              <a:t>PAPIERNICY</a:t>
            </a:r>
          </a:p>
        </p:txBody>
      </p:sp>
    </p:spTree>
    <p:extLst>
      <p:ext uri="{BB962C8B-B14F-4D97-AF65-F5344CB8AC3E}">
        <p14:creationId xmlns:p14="http://schemas.microsoft.com/office/powerpoint/2010/main" val="33095480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576" y="879629"/>
            <a:ext cx="7632848" cy="5098742"/>
          </a:xfrm>
          <a:prstGeom prst="rect">
            <a:avLst/>
          </a:prstGeom>
        </p:spPr>
      </p:pic>
      <p:sp>
        <p:nvSpPr>
          <p:cNvPr id="3" name="pole tekstowe 2"/>
          <p:cNvSpPr txBox="1"/>
          <p:nvPr/>
        </p:nvSpPr>
        <p:spPr>
          <a:xfrm>
            <a:off x="2339752" y="5978371"/>
            <a:ext cx="4176464" cy="523220"/>
          </a:xfrm>
          <a:prstGeom prst="rect">
            <a:avLst/>
          </a:prstGeom>
          <a:noFill/>
        </p:spPr>
        <p:txBody>
          <a:bodyPr wrap="square" rtlCol="0">
            <a:spAutoFit/>
          </a:bodyPr>
          <a:lstStyle/>
          <a:p>
            <a:pPr algn="ctr"/>
            <a:r>
              <a:rPr lang="pl-PL" sz="2800" b="1" dirty="0"/>
              <a:t>PASTERZE/hodowla</a:t>
            </a:r>
          </a:p>
        </p:txBody>
      </p:sp>
    </p:spTree>
    <p:extLst>
      <p:ext uri="{BB962C8B-B14F-4D97-AF65-F5344CB8AC3E}">
        <p14:creationId xmlns:p14="http://schemas.microsoft.com/office/powerpoint/2010/main" val="2842398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ytuł 1"/>
          <p:cNvSpPr txBox="1">
            <a:spLocks/>
          </p:cNvSpPr>
          <p:nvPr/>
        </p:nvSpPr>
        <p:spPr>
          <a:xfrm>
            <a:off x="29096" y="0"/>
            <a:ext cx="9144000" cy="21431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pl-PL" sz="4000" b="0" i="1" u="none" strike="noStrike" kern="1200" cap="none" spc="0" normalizeH="0" baseline="0" noProof="0" dirty="0">
                <a:ln>
                  <a:noFill/>
                </a:ln>
                <a:solidFill>
                  <a:sysClr val="windowText" lastClr="000000"/>
                </a:solidFill>
                <a:effectLst/>
                <a:uLnTx/>
                <a:uFillTx/>
                <a:latin typeface="Calibri"/>
                <a:ea typeface="+mj-ea"/>
                <a:cs typeface="+mj-cs"/>
              </a:rPr>
              <a:t> </a:t>
            </a:r>
            <a:r>
              <a:rPr kumimoji="0" lang="pl-PL" sz="4000" b="1" i="1" u="none" strike="noStrike" kern="1200" cap="none" spc="0" normalizeH="0" baseline="0" noProof="0" dirty="0">
                <a:ln>
                  <a:noFill/>
                </a:ln>
                <a:solidFill>
                  <a:sysClr val="windowText" lastClr="000000"/>
                </a:solidFill>
                <a:effectLst/>
                <a:uLnTx/>
                <a:uFillTx/>
                <a:latin typeface="Calibri"/>
                <a:ea typeface="+mj-ea"/>
                <a:cs typeface="+mj-cs"/>
              </a:rPr>
              <a:t>JAKA</a:t>
            </a:r>
            <a:r>
              <a:rPr kumimoji="0" lang="pl-PL" sz="4000" b="1" i="1" u="none" strike="noStrike" kern="1200" cap="none" spc="0" normalizeH="0" noProof="0" dirty="0">
                <a:ln>
                  <a:noFill/>
                </a:ln>
                <a:solidFill>
                  <a:sysClr val="windowText" lastClr="000000"/>
                </a:solidFill>
                <a:effectLst/>
                <a:uLnTx/>
                <a:uFillTx/>
                <a:latin typeface="Calibri"/>
                <a:ea typeface="+mj-ea"/>
                <a:cs typeface="+mj-cs"/>
              </a:rPr>
              <a:t> BYŁA DROGA DO MARKI LOKALNEJ?</a:t>
            </a:r>
            <a:r>
              <a:rPr kumimoji="0" lang="pl-PL" sz="4000" b="1" i="1" u="none" strike="noStrike" kern="1200" cap="none" spc="0" normalizeH="0" baseline="0" noProof="0" dirty="0">
                <a:ln>
                  <a:noFill/>
                </a:ln>
                <a:solidFill>
                  <a:sysClr val="windowText" lastClr="000000"/>
                </a:solidFill>
                <a:effectLst/>
                <a:uLnTx/>
                <a:uFillTx/>
                <a:latin typeface="Calibri"/>
                <a:ea typeface="+mj-ea"/>
                <a:cs typeface="+mj-cs"/>
              </a:rPr>
              <a:t> </a:t>
            </a:r>
            <a:endParaRPr kumimoji="0" lang="pl-PL" sz="4000" b="0" i="1" u="none" strike="noStrike" kern="1200" cap="none" spc="0" normalizeH="0" baseline="0" noProof="0" dirty="0">
              <a:ln>
                <a:noFill/>
              </a:ln>
              <a:solidFill>
                <a:sysClr val="windowText" lastClr="000000"/>
              </a:solidFill>
              <a:effectLst/>
              <a:uLnTx/>
              <a:uFillTx/>
              <a:latin typeface="Calibri"/>
              <a:ea typeface="+mj-ea"/>
              <a:cs typeface="+mj-cs"/>
            </a:endParaRPr>
          </a:p>
        </p:txBody>
      </p:sp>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03942" y="2348880"/>
            <a:ext cx="3997189" cy="17529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Obraz 4" descr="C:\Users\mkopiecka\Desktop\JR KSOW 2016\logotypy\logo.UE.jpg">
            <a:extLst>
              <a:ext uri="{FF2B5EF4-FFF2-40B4-BE49-F238E27FC236}">
                <a16:creationId xmlns:a16="http://schemas.microsoft.com/office/drawing/2014/main" id="{1084A6FF-736B-44EC-98FB-DF28121F98C9}"/>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21580" y="4747100"/>
            <a:ext cx="946785" cy="583565"/>
          </a:xfrm>
          <a:prstGeom prst="rect">
            <a:avLst/>
          </a:prstGeom>
          <a:noFill/>
          <a:ln>
            <a:noFill/>
          </a:ln>
        </p:spPr>
      </p:pic>
      <p:pic>
        <p:nvPicPr>
          <p:cNvPr id="7" name="Obraz 6" descr="ksow">
            <a:extLst>
              <a:ext uri="{FF2B5EF4-FFF2-40B4-BE49-F238E27FC236}">
                <a16:creationId xmlns:a16="http://schemas.microsoft.com/office/drawing/2014/main" id="{F4119415-DDC8-413E-919E-E909441E24A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11615" y="4741899"/>
            <a:ext cx="1520769" cy="586435"/>
          </a:xfrm>
          <a:prstGeom prst="rect">
            <a:avLst/>
          </a:prstGeom>
          <a:noFill/>
          <a:ln>
            <a:noFill/>
          </a:ln>
        </p:spPr>
      </p:pic>
      <p:pic>
        <p:nvPicPr>
          <p:cNvPr id="9" name="Obraz 8" descr="PROW-2014-20_301146529b">
            <a:extLst>
              <a:ext uri="{FF2B5EF4-FFF2-40B4-BE49-F238E27FC236}">
                <a16:creationId xmlns:a16="http://schemas.microsoft.com/office/drawing/2014/main" id="{6DA1EA8E-90E7-4DC0-BBA9-775399634327}"/>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23626" y="4735957"/>
            <a:ext cx="898794" cy="588386"/>
          </a:xfrm>
          <a:prstGeom prst="rect">
            <a:avLst/>
          </a:prstGeom>
          <a:noFill/>
          <a:ln>
            <a:noFill/>
          </a:ln>
        </p:spPr>
      </p:pic>
      <p:sp>
        <p:nvSpPr>
          <p:cNvPr id="10" name="Prostokąt 9">
            <a:extLst>
              <a:ext uri="{FF2B5EF4-FFF2-40B4-BE49-F238E27FC236}">
                <a16:creationId xmlns:a16="http://schemas.microsoft.com/office/drawing/2014/main" id="{9AA85A04-E2A8-45FC-89BB-77578DA187D9}"/>
              </a:ext>
            </a:extLst>
          </p:cNvPr>
          <p:cNvSpPr/>
          <p:nvPr/>
        </p:nvSpPr>
        <p:spPr>
          <a:xfrm>
            <a:off x="17636" y="5380474"/>
            <a:ext cx="9144000" cy="784830"/>
          </a:xfrm>
          <a:prstGeom prst="rect">
            <a:avLst/>
          </a:prstGeom>
        </p:spPr>
        <p:txBody>
          <a:bodyPr wrap="square">
            <a:spAutoFit/>
          </a:bodyPr>
          <a:lstStyle/>
          <a:p>
            <a:pPr algn="ctr"/>
            <a:r>
              <a:rPr lang="pl-PL" sz="900" dirty="0">
                <a:latin typeface="Tahoma" panose="020B0604030504040204" pitchFamily="34" charset="0"/>
                <a:ea typeface="Tahoma" panose="020B0604030504040204" pitchFamily="34" charset="0"/>
                <a:cs typeface="Tahoma" panose="020B0604030504040204" pitchFamily="34" charset="0"/>
              </a:rPr>
              <a:t>Europejski Fundusz Rolny na rzecz Rozwoju Obszarów Wiejskich: Europa inwestująca w obszary wiejskie”.</a:t>
            </a:r>
          </a:p>
          <a:p>
            <a:pPr algn="ctr"/>
            <a:r>
              <a:rPr lang="pl-PL" sz="900" dirty="0">
                <a:latin typeface="Tahoma" panose="020B0604030504040204" pitchFamily="34" charset="0"/>
                <a:ea typeface="Tahoma" panose="020B0604030504040204" pitchFamily="34" charset="0"/>
                <a:cs typeface="Tahoma" panose="020B0604030504040204" pitchFamily="34" charset="0"/>
              </a:rPr>
              <a:t>Instytucja Zarządzająca Programem Rozwoju Obszarów Wiejskich na lata 2014-2020 - Minister Rolnictwa i Rozwoju Wsi</a:t>
            </a:r>
          </a:p>
          <a:p>
            <a:pPr algn="ctr"/>
            <a:r>
              <a:rPr lang="pl-PL" sz="900" dirty="0">
                <a:latin typeface="Tahoma" panose="020B0604030504040204" pitchFamily="34" charset="0"/>
                <a:ea typeface="Tahoma" panose="020B0604030504040204" pitchFamily="34" charset="0"/>
                <a:cs typeface="Tahoma" panose="020B0604030504040204" pitchFamily="34" charset="0"/>
              </a:rPr>
              <a:t>Operacja pn. ,,Marka Lokalna szansą Rozwoju Obszarów Wiejskich” współfinansowana ze środków Unii Europejskiej w ramach Schematu II Pomocy Technicznej </a:t>
            </a:r>
          </a:p>
          <a:p>
            <a:pPr algn="ctr"/>
            <a:r>
              <a:rPr lang="pl-PL" sz="900" dirty="0">
                <a:latin typeface="Tahoma" panose="020B0604030504040204" pitchFamily="34" charset="0"/>
                <a:ea typeface="Tahoma" panose="020B0604030504040204" pitchFamily="34" charset="0"/>
                <a:cs typeface="Tahoma" panose="020B0604030504040204" pitchFamily="34" charset="0"/>
              </a:rPr>
              <a:t>„Krajowa Sieć Obszarów Wiejskich” Programu Rozwoju Obszarów Wiejskich na lata 2014-2020</a:t>
            </a:r>
          </a:p>
          <a:p>
            <a:pPr algn="ctr"/>
            <a:r>
              <a:rPr lang="pl-PL" sz="900" dirty="0">
                <a:latin typeface="Tahoma" panose="020B0604030504040204" pitchFamily="34" charset="0"/>
                <a:ea typeface="Tahoma" panose="020B0604030504040204" pitchFamily="34" charset="0"/>
                <a:cs typeface="Tahoma" panose="020B0604030504040204" pitchFamily="34" charset="0"/>
              </a:rPr>
              <a:t>Materiał opracowany przez LGD Partnerstwo Ducha Gór</a:t>
            </a:r>
          </a:p>
        </p:txBody>
      </p:sp>
    </p:spTree>
    <p:extLst>
      <p:ext uri="{BB962C8B-B14F-4D97-AF65-F5344CB8AC3E}">
        <p14:creationId xmlns:p14="http://schemas.microsoft.com/office/powerpoint/2010/main" val="10496693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http://www.aurun.pl/grafika/walonowie_agricola.jpg"/>
          <p:cNvSpPr>
            <a:spLocks noChangeAspect="1" noChangeArrowheads="1"/>
          </p:cNvSpPr>
          <p:nvPr/>
        </p:nvSpPr>
        <p:spPr bwMode="auto">
          <a:xfrm>
            <a:off x="155575" y="-1531938"/>
            <a:ext cx="3438525" cy="31908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l-PL"/>
          </a:p>
        </p:txBody>
      </p:sp>
      <p:pic>
        <p:nvPicPr>
          <p:cNvPr id="3" name="Obraz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7000" y="659733"/>
            <a:ext cx="6350000" cy="5245100"/>
          </a:xfrm>
          <a:prstGeom prst="rect">
            <a:avLst/>
          </a:prstGeom>
        </p:spPr>
      </p:pic>
      <p:sp>
        <p:nvSpPr>
          <p:cNvPr id="4" name="pole tekstowe 3"/>
          <p:cNvSpPr txBox="1"/>
          <p:nvPr/>
        </p:nvSpPr>
        <p:spPr>
          <a:xfrm>
            <a:off x="3059832" y="5928583"/>
            <a:ext cx="2664296" cy="461665"/>
          </a:xfrm>
          <a:prstGeom prst="rect">
            <a:avLst/>
          </a:prstGeom>
          <a:noFill/>
        </p:spPr>
        <p:txBody>
          <a:bodyPr wrap="square" rtlCol="0">
            <a:spAutoFit/>
          </a:bodyPr>
          <a:lstStyle/>
          <a:p>
            <a:pPr algn="ctr"/>
            <a:r>
              <a:rPr lang="pl-PL" sz="2400" b="1" dirty="0"/>
              <a:t>LABORANCI</a:t>
            </a:r>
          </a:p>
        </p:txBody>
      </p:sp>
    </p:spTree>
    <p:extLst>
      <p:ext uri="{BB962C8B-B14F-4D97-AF65-F5344CB8AC3E}">
        <p14:creationId xmlns:p14="http://schemas.microsoft.com/office/powerpoint/2010/main" val="28511986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p:cNvPicPr>
            <a:picLocks noChangeAspect="1"/>
          </p:cNvPicPr>
          <p:nvPr/>
        </p:nvPicPr>
        <p:blipFill>
          <a:blip r:embed="rId2"/>
          <a:stretch>
            <a:fillRect/>
          </a:stretch>
        </p:blipFill>
        <p:spPr>
          <a:xfrm>
            <a:off x="221065" y="980728"/>
            <a:ext cx="8703592" cy="1568959"/>
          </a:xfrm>
          <a:prstGeom prst="rect">
            <a:avLst/>
          </a:prstGeom>
        </p:spPr>
      </p:pic>
      <p:sp>
        <p:nvSpPr>
          <p:cNvPr id="3" name="pole tekstowe 2"/>
          <p:cNvSpPr txBox="1"/>
          <p:nvPr/>
        </p:nvSpPr>
        <p:spPr>
          <a:xfrm>
            <a:off x="539552" y="3140968"/>
            <a:ext cx="5832648" cy="2308324"/>
          </a:xfrm>
          <a:prstGeom prst="rect">
            <a:avLst/>
          </a:prstGeom>
          <a:noFill/>
        </p:spPr>
        <p:txBody>
          <a:bodyPr wrap="square" rtlCol="0">
            <a:spAutoFit/>
          </a:bodyPr>
          <a:lstStyle/>
          <a:p>
            <a:r>
              <a:rPr lang="pl-PL" sz="3600" dirty="0"/>
              <a:t>m.in.</a:t>
            </a:r>
          </a:p>
          <a:p>
            <a:r>
              <a:rPr lang="pl-PL" sz="3600" dirty="0"/>
              <a:t>- uprawy</a:t>
            </a:r>
          </a:p>
          <a:p>
            <a:pPr marL="285750" indent="-285750">
              <a:buFontTx/>
              <a:buChar char="-"/>
            </a:pPr>
            <a:r>
              <a:rPr lang="pl-PL" sz="3600" dirty="0"/>
              <a:t>hodowla ryb </a:t>
            </a:r>
          </a:p>
          <a:p>
            <a:pPr marL="285750" indent="-285750">
              <a:buFontTx/>
              <a:buChar char="-"/>
            </a:pPr>
            <a:r>
              <a:rPr lang="pl-PL" sz="3600" dirty="0"/>
              <a:t>przetwórstwo</a:t>
            </a:r>
          </a:p>
        </p:txBody>
      </p:sp>
      <p:pic>
        <p:nvPicPr>
          <p:cNvPr id="54274" name="Picture 2" descr="Znalezione obrazy dla zapytania cysters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9952" y="2996952"/>
            <a:ext cx="4784705" cy="28445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64086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p:cNvSpPr txBox="1"/>
          <p:nvPr/>
        </p:nvSpPr>
        <p:spPr>
          <a:xfrm>
            <a:off x="179512" y="2132856"/>
            <a:ext cx="9217024" cy="1754326"/>
          </a:xfrm>
          <a:prstGeom prst="rect">
            <a:avLst/>
          </a:prstGeom>
          <a:noFill/>
        </p:spPr>
        <p:txBody>
          <a:bodyPr wrap="square" rtlCol="0">
            <a:spAutoFit/>
          </a:bodyPr>
          <a:lstStyle/>
          <a:p>
            <a:pPr algn="ctr"/>
            <a:r>
              <a:rPr lang="pl-PL" sz="3600" b="1" dirty="0"/>
              <a:t>Na tej podstawie powstały lokalne produkty, których historia każdego odrębnie jest interesująca.</a:t>
            </a:r>
          </a:p>
        </p:txBody>
      </p:sp>
    </p:spTree>
    <p:extLst>
      <p:ext uri="{BB962C8B-B14F-4D97-AF65-F5344CB8AC3E}">
        <p14:creationId xmlns:p14="http://schemas.microsoft.com/office/powerpoint/2010/main" val="2018266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73660" y="1922122"/>
            <a:ext cx="1828800" cy="2495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30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1844824"/>
            <a:ext cx="2537394" cy="25373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301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52120" y="2099851"/>
            <a:ext cx="2656916" cy="21400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109765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058" y="806122"/>
            <a:ext cx="5039436" cy="3359625"/>
          </a:xfrm>
          <a:prstGeom prst="rect">
            <a:avLst/>
          </a:prstGeom>
        </p:spPr>
      </p:pic>
      <p:sp>
        <p:nvSpPr>
          <p:cNvPr id="4" name="pole tekstowe 3"/>
          <p:cNvSpPr txBox="1"/>
          <p:nvPr/>
        </p:nvSpPr>
        <p:spPr>
          <a:xfrm>
            <a:off x="0" y="5684153"/>
            <a:ext cx="9036496" cy="523220"/>
          </a:xfrm>
          <a:prstGeom prst="rect">
            <a:avLst/>
          </a:prstGeom>
          <a:noFill/>
        </p:spPr>
        <p:txBody>
          <a:bodyPr wrap="square" rtlCol="0">
            <a:spAutoFit/>
          </a:bodyPr>
          <a:lstStyle/>
          <a:p>
            <a:pPr algn="ctr"/>
            <a:r>
              <a:rPr lang="pl-PL" sz="2800" b="1" dirty="0"/>
              <a:t>Sery Łomnickie Kozie  B i M Sokołowscy, ŁOMNICA</a:t>
            </a:r>
          </a:p>
        </p:txBody>
      </p:sp>
      <p:pic>
        <p:nvPicPr>
          <p:cNvPr id="4915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59831" y="4316882"/>
            <a:ext cx="1596774" cy="12858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915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9512" y="4351523"/>
            <a:ext cx="1251181" cy="1251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156"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35696" y="4286397"/>
            <a:ext cx="1008112" cy="1378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15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22472" y="660256"/>
            <a:ext cx="3349264" cy="50238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96852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640" y="557867"/>
            <a:ext cx="6815286" cy="51118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pole tekstowe 2"/>
          <p:cNvSpPr txBox="1"/>
          <p:nvPr/>
        </p:nvSpPr>
        <p:spPr>
          <a:xfrm>
            <a:off x="-108520" y="5805264"/>
            <a:ext cx="9371766" cy="523220"/>
          </a:xfrm>
          <a:prstGeom prst="rect">
            <a:avLst/>
          </a:prstGeom>
          <a:noFill/>
        </p:spPr>
        <p:txBody>
          <a:bodyPr wrap="square" rtlCol="0">
            <a:spAutoFit/>
          </a:bodyPr>
          <a:lstStyle/>
          <a:p>
            <a:pPr algn="ctr"/>
            <a:r>
              <a:rPr lang="pl-PL" sz="2800" b="1" dirty="0"/>
              <a:t>Sery Łomnickie - warsztaty Kozie  B i M Sokołowscy, ŁOMNICA</a:t>
            </a:r>
          </a:p>
        </p:txBody>
      </p:sp>
    </p:spTree>
    <p:extLst>
      <p:ext uri="{BB962C8B-B14F-4D97-AF65-F5344CB8AC3E}">
        <p14:creationId xmlns:p14="http://schemas.microsoft.com/office/powerpoint/2010/main" val="38139379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609600"/>
            <a:ext cx="6716291" cy="50354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pole tekstowe 2"/>
          <p:cNvSpPr txBox="1"/>
          <p:nvPr/>
        </p:nvSpPr>
        <p:spPr>
          <a:xfrm>
            <a:off x="-180528" y="5684153"/>
            <a:ext cx="9577064" cy="523220"/>
          </a:xfrm>
          <a:prstGeom prst="rect">
            <a:avLst/>
          </a:prstGeom>
          <a:noFill/>
        </p:spPr>
        <p:txBody>
          <a:bodyPr wrap="square" rtlCol="0">
            <a:spAutoFit/>
          </a:bodyPr>
          <a:lstStyle/>
          <a:p>
            <a:pPr algn="ctr"/>
            <a:r>
              <a:rPr lang="pl-PL" sz="2800" b="1" dirty="0"/>
              <a:t>WARSZTATY, Sery Łomnickie Kozie  B i M Sokołowscy, ŁOMNICA</a:t>
            </a:r>
          </a:p>
        </p:txBody>
      </p:sp>
    </p:spTree>
    <p:extLst>
      <p:ext uri="{BB962C8B-B14F-4D97-AF65-F5344CB8AC3E}">
        <p14:creationId xmlns:p14="http://schemas.microsoft.com/office/powerpoint/2010/main" val="35719397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842106"/>
            <a:ext cx="4032448" cy="30204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939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842106"/>
            <a:ext cx="4010842" cy="30042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pole tekstowe 1"/>
          <p:cNvSpPr txBox="1"/>
          <p:nvPr/>
        </p:nvSpPr>
        <p:spPr>
          <a:xfrm>
            <a:off x="323528" y="4139231"/>
            <a:ext cx="4462440" cy="2308324"/>
          </a:xfrm>
          <a:prstGeom prst="rect">
            <a:avLst/>
          </a:prstGeom>
          <a:noFill/>
        </p:spPr>
        <p:txBody>
          <a:bodyPr wrap="none" rtlCol="0">
            <a:spAutoFit/>
          </a:bodyPr>
          <a:lstStyle/>
          <a:p>
            <a:r>
              <a:rPr lang="pl-PL" sz="2400" b="1" dirty="0"/>
              <a:t>SKLEP WIEJSKIE DELICJE</a:t>
            </a:r>
          </a:p>
          <a:p>
            <a:r>
              <a:rPr lang="pl-PL" sz="2400" b="1" dirty="0"/>
              <a:t>JANINA ZIMMER</a:t>
            </a:r>
          </a:p>
          <a:p>
            <a:r>
              <a:rPr lang="pl-PL" sz="2400" b="1" dirty="0"/>
              <a:t>ŁOMNICA:</a:t>
            </a:r>
          </a:p>
          <a:p>
            <a:r>
              <a:rPr lang="pl-PL" sz="2400" b="1" dirty="0"/>
              <a:t>własne jaja, wołowina, warzywa, </a:t>
            </a:r>
          </a:p>
          <a:p>
            <a:r>
              <a:rPr lang="pl-PL" sz="2400" b="1" dirty="0"/>
              <a:t>Karp łomnicki</a:t>
            </a:r>
          </a:p>
          <a:p>
            <a:r>
              <a:rPr lang="pl-PL" sz="2400" b="1" dirty="0"/>
              <a:t>wyroby garmażeryjne</a:t>
            </a:r>
          </a:p>
        </p:txBody>
      </p:sp>
      <p:pic>
        <p:nvPicPr>
          <p:cNvPr id="5939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0119" y="620687"/>
            <a:ext cx="1391561" cy="11147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9399"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77906" y="4005064"/>
            <a:ext cx="3707904" cy="24719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2657941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0" y="1193461"/>
            <a:ext cx="1618311" cy="16183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837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15590" y="1119975"/>
            <a:ext cx="2761458" cy="46180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837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84436" y="620688"/>
            <a:ext cx="4354641" cy="29054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8376"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03854" y="726736"/>
            <a:ext cx="1165225" cy="93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AutoShape 4" descr="Znalezione obrazy dla zapytania aquakultura podgÃ³rzy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l-PL"/>
          </a:p>
        </p:txBody>
      </p:sp>
      <p:pic>
        <p:nvPicPr>
          <p:cNvPr id="4" name="Obraz 3"/>
          <p:cNvPicPr>
            <a:picLocks noChangeAspect="1"/>
          </p:cNvPicPr>
          <p:nvPr/>
        </p:nvPicPr>
        <p:blipFill>
          <a:blip r:embed="rId6"/>
          <a:stretch>
            <a:fillRect/>
          </a:stretch>
        </p:blipFill>
        <p:spPr>
          <a:xfrm>
            <a:off x="460375" y="3632164"/>
            <a:ext cx="5184578" cy="2806256"/>
          </a:xfrm>
          <a:prstGeom prst="rect">
            <a:avLst/>
          </a:prstGeom>
        </p:spPr>
      </p:pic>
    </p:spTree>
    <p:extLst>
      <p:ext uri="{BB962C8B-B14F-4D97-AF65-F5344CB8AC3E}">
        <p14:creationId xmlns:p14="http://schemas.microsoft.com/office/powerpoint/2010/main" val="38996062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e tekstowe 2"/>
          <p:cNvSpPr txBox="1"/>
          <p:nvPr/>
        </p:nvSpPr>
        <p:spPr>
          <a:xfrm>
            <a:off x="366787" y="5157192"/>
            <a:ext cx="8640960" cy="954107"/>
          </a:xfrm>
          <a:prstGeom prst="rect">
            <a:avLst/>
          </a:prstGeom>
          <a:noFill/>
        </p:spPr>
        <p:txBody>
          <a:bodyPr wrap="square" rtlCol="0">
            <a:spAutoFit/>
          </a:bodyPr>
          <a:lstStyle/>
          <a:p>
            <a:pPr algn="ctr"/>
            <a:r>
              <a:rPr lang="pl-PL" sz="2800" b="1" dirty="0"/>
              <a:t>PIEKARNIA ULIJANKA, </a:t>
            </a:r>
          </a:p>
          <a:p>
            <a:pPr algn="ctr"/>
            <a:r>
              <a:rPr lang="pl-PL" sz="2800" b="1" dirty="0"/>
              <a:t>Chleb karkonoski na zakwasie, Piechowice</a:t>
            </a:r>
          </a:p>
        </p:txBody>
      </p:sp>
      <p:pic>
        <p:nvPicPr>
          <p:cNvPr id="4198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3194" y="620688"/>
            <a:ext cx="6057085" cy="45365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98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825" y="908720"/>
            <a:ext cx="1169987" cy="93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138290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p:cNvSpPr txBox="1"/>
          <p:nvPr/>
        </p:nvSpPr>
        <p:spPr>
          <a:xfrm>
            <a:off x="179512" y="548680"/>
            <a:ext cx="8568952" cy="5847755"/>
          </a:xfrm>
          <a:prstGeom prst="rect">
            <a:avLst/>
          </a:prstGeom>
          <a:noFill/>
        </p:spPr>
        <p:txBody>
          <a:bodyPr wrap="square" rtlCol="0">
            <a:spAutoFit/>
          </a:bodyPr>
          <a:lstStyle/>
          <a:p>
            <a:pPr algn="just"/>
            <a:r>
              <a:rPr lang="pl-PL" sz="2200" dirty="0"/>
              <a:t>W 2004 r. LGD Partnerstwo Ducha Gór zaplanowało w ramach pilotażowego programu LEADER w Polsce utworzenie marki lokalnej produktów rzemieślniczych i spożywczych. </a:t>
            </a:r>
          </a:p>
          <a:p>
            <a:pPr algn="just"/>
            <a:r>
              <a:rPr lang="pl-PL" sz="2200" dirty="0"/>
              <a:t>Projekt zakładał inwentaryzację zasobów oraz prace nad marką lokalną. Wyniku inwentaryzacji okazało się, że nie istnieją produkty lokalne, które można byłoby wprowadzić na rynek. </a:t>
            </a:r>
          </a:p>
          <a:p>
            <a:pPr algn="just"/>
            <a:r>
              <a:rPr lang="pl-PL" sz="2200" dirty="0"/>
              <a:t>Oczywiście istnieli artyści, rzemieślnicy, ale nie zajmowali się produktami lokalnymi, opartymi na zasobach. W przypadku produktów spożywczych również nie było na ten moment zidentyfikowanych produktów lokalnych.</a:t>
            </a:r>
          </a:p>
          <a:p>
            <a:pPr algn="just"/>
            <a:r>
              <a:rPr lang="pl-PL" sz="2200" dirty="0"/>
              <a:t>W tej sytuacji świadomie odstąpiliśmy od tworzenia marki lokalnej i uznaliśmy, że musimy zająć się pracą z ludźmi (aktywizacją) w obszarze produktów, ponieważ trudno byłoby tworzyć markę lokalną, bez nich.</a:t>
            </a:r>
          </a:p>
          <a:p>
            <a:pPr algn="just"/>
            <a:r>
              <a:rPr lang="pl-PL" sz="2200" dirty="0"/>
              <a:t>Projekt pilotażowy był realizowany w latach 2004-2006. Wkrótce potem wszedł nowy okres programowania 2007-2013, ale dopiero od 2009 r. Do tego czasu mieliśmy już kilkoro zidentyfikowanych potencjalnych producentów/rzemieślników oraz zidentyfikowaliśmy zasoby lokalni tradycje obszaru.</a:t>
            </a:r>
          </a:p>
        </p:txBody>
      </p:sp>
    </p:spTree>
    <p:extLst>
      <p:ext uri="{BB962C8B-B14F-4D97-AF65-F5344CB8AC3E}">
        <p14:creationId xmlns:p14="http://schemas.microsoft.com/office/powerpoint/2010/main" val="399717868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548680"/>
            <a:ext cx="6192688" cy="46445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pole tekstowe 4"/>
          <p:cNvSpPr txBox="1"/>
          <p:nvPr/>
        </p:nvSpPr>
        <p:spPr>
          <a:xfrm>
            <a:off x="366787" y="5157192"/>
            <a:ext cx="8640960" cy="954107"/>
          </a:xfrm>
          <a:prstGeom prst="rect">
            <a:avLst/>
          </a:prstGeom>
          <a:noFill/>
        </p:spPr>
        <p:txBody>
          <a:bodyPr wrap="square" rtlCol="0">
            <a:spAutoFit/>
          </a:bodyPr>
          <a:lstStyle/>
          <a:p>
            <a:pPr algn="ctr"/>
            <a:r>
              <a:rPr lang="pl-PL" sz="2800" b="1" dirty="0"/>
              <a:t>PIEKARNIA ULIJANKA, </a:t>
            </a:r>
          </a:p>
          <a:p>
            <a:pPr algn="ctr"/>
            <a:r>
              <a:rPr lang="pl-PL" sz="2800" b="1" dirty="0"/>
              <a:t>Pracownia Dobrego Chleba, Piechowice</a:t>
            </a:r>
          </a:p>
        </p:txBody>
      </p:sp>
      <p:pic>
        <p:nvPicPr>
          <p:cNvPr id="460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908720"/>
            <a:ext cx="1169987" cy="93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4495493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51919" y="2293565"/>
            <a:ext cx="5277391" cy="4204395"/>
          </a:xfrm>
          <a:prstGeom prst="rect">
            <a:avLst/>
          </a:prstGeom>
        </p:spPr>
      </p:pic>
      <p:pic>
        <p:nvPicPr>
          <p:cNvPr id="13314" name="Picture 2" descr="G:\Pierniki fotos\serce.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476671"/>
            <a:ext cx="4655885" cy="3096345"/>
          </a:xfrm>
          <a:prstGeom prst="rect">
            <a:avLst/>
          </a:prstGeom>
          <a:noFill/>
          <a:extLst>
            <a:ext uri="{909E8E84-426E-40DD-AFC4-6F175D3DCCD1}">
              <a14:hiddenFill xmlns:a14="http://schemas.microsoft.com/office/drawing/2010/main">
                <a:solidFill>
                  <a:srgbClr val="FFFFFF"/>
                </a:solidFill>
              </a14:hiddenFill>
            </a:ext>
          </a:extLst>
        </p:spPr>
      </p:pic>
      <p:sp>
        <p:nvSpPr>
          <p:cNvPr id="5" name="pole tekstowe 4"/>
          <p:cNvSpPr txBox="1"/>
          <p:nvPr/>
        </p:nvSpPr>
        <p:spPr>
          <a:xfrm>
            <a:off x="192242" y="4005064"/>
            <a:ext cx="3312368" cy="1692771"/>
          </a:xfrm>
          <a:prstGeom prst="rect">
            <a:avLst/>
          </a:prstGeom>
          <a:noFill/>
        </p:spPr>
        <p:txBody>
          <a:bodyPr wrap="square" rtlCol="0">
            <a:spAutoFit/>
          </a:bodyPr>
          <a:lstStyle/>
          <a:p>
            <a:pPr algn="ctr"/>
            <a:r>
              <a:rPr lang="pl-PL" sz="3600" b="1" dirty="0"/>
              <a:t>PIERNIKI</a:t>
            </a:r>
            <a:r>
              <a:rPr lang="pl-PL" b="1" dirty="0"/>
              <a:t> </a:t>
            </a:r>
            <a:r>
              <a:rPr lang="pl-PL" sz="3200" b="1" dirty="0"/>
              <a:t>TRZCIŃSKIE </a:t>
            </a:r>
          </a:p>
          <a:p>
            <a:pPr algn="ctr"/>
            <a:r>
              <a:rPr lang="pl-PL" sz="3200" b="1" dirty="0"/>
              <a:t>M. GOETZ</a:t>
            </a:r>
          </a:p>
        </p:txBody>
      </p:sp>
      <p:sp>
        <p:nvSpPr>
          <p:cNvPr id="6" name="pole tekstowe 5"/>
          <p:cNvSpPr txBox="1"/>
          <p:nvPr/>
        </p:nvSpPr>
        <p:spPr>
          <a:xfrm>
            <a:off x="5004048" y="620688"/>
            <a:ext cx="3816424" cy="1754326"/>
          </a:xfrm>
          <a:prstGeom prst="rect">
            <a:avLst/>
          </a:prstGeom>
          <a:noFill/>
        </p:spPr>
        <p:txBody>
          <a:bodyPr wrap="square" rtlCol="0">
            <a:spAutoFit/>
          </a:bodyPr>
          <a:lstStyle/>
          <a:p>
            <a:pPr algn="ctr"/>
            <a:r>
              <a:rPr lang="pl-PL" sz="3600" b="1" dirty="0"/>
              <a:t>PIEKARNIA</a:t>
            </a:r>
          </a:p>
          <a:p>
            <a:pPr algn="ctr"/>
            <a:r>
              <a:rPr lang="pl-PL" sz="3600" b="1" dirty="0"/>
              <a:t>PIERNIKOWY.PL</a:t>
            </a:r>
          </a:p>
          <a:p>
            <a:pPr algn="ctr"/>
            <a:r>
              <a:rPr lang="pl-PL" sz="3600" b="1" dirty="0"/>
              <a:t>TRZCIŃSKO</a:t>
            </a:r>
            <a:endParaRPr lang="pl-PL" sz="3200" b="1" dirty="0"/>
          </a:p>
        </p:txBody>
      </p:sp>
      <p:pic>
        <p:nvPicPr>
          <p:cNvPr id="5017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0044" y="537929"/>
            <a:ext cx="1273220" cy="10252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9862719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C:\Users\Dorota-PDG\Desktop\zdjęcia pierniki\Formy Muzeum w Jaworz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620688"/>
            <a:ext cx="7380312" cy="5181594"/>
          </a:xfrm>
          <a:prstGeom prst="rect">
            <a:avLst/>
          </a:prstGeom>
          <a:noFill/>
          <a:extLst>
            <a:ext uri="{909E8E84-426E-40DD-AFC4-6F175D3DCCD1}">
              <a14:hiddenFill xmlns:a14="http://schemas.microsoft.com/office/drawing/2010/main">
                <a:solidFill>
                  <a:srgbClr val="FFFFFF"/>
                </a:solidFill>
              </a14:hiddenFill>
            </a:ext>
          </a:extLst>
        </p:spPr>
      </p:pic>
      <p:sp>
        <p:nvSpPr>
          <p:cNvPr id="3" name="pole tekstowe 2"/>
          <p:cNvSpPr txBox="1"/>
          <p:nvPr/>
        </p:nvSpPr>
        <p:spPr>
          <a:xfrm>
            <a:off x="208680" y="5770290"/>
            <a:ext cx="8935320" cy="646331"/>
          </a:xfrm>
          <a:prstGeom prst="rect">
            <a:avLst/>
          </a:prstGeom>
          <a:noFill/>
        </p:spPr>
        <p:txBody>
          <a:bodyPr wrap="square" rtlCol="0">
            <a:spAutoFit/>
          </a:bodyPr>
          <a:lstStyle/>
          <a:p>
            <a:pPr algn="ctr"/>
            <a:r>
              <a:rPr lang="pl-PL" sz="3600" b="1" dirty="0"/>
              <a:t>PIERNIKI</a:t>
            </a:r>
            <a:r>
              <a:rPr lang="pl-PL" b="1" dirty="0"/>
              <a:t> </a:t>
            </a:r>
            <a:r>
              <a:rPr lang="pl-PL" sz="3200" b="1" dirty="0"/>
              <a:t>TRZCIŃSKIE/formy barokowe figuralne </a:t>
            </a:r>
          </a:p>
        </p:txBody>
      </p:sp>
    </p:spTree>
    <p:extLst>
      <p:ext uri="{BB962C8B-B14F-4D97-AF65-F5344CB8AC3E}">
        <p14:creationId xmlns:p14="http://schemas.microsoft.com/office/powerpoint/2010/main" val="78910171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C:\Users\Dorota-PDG\Desktop\zdjęcia pierniki\10404493_420531838114831_141622726944884143_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87623" y="3530597"/>
            <a:ext cx="2893553" cy="2058642"/>
          </a:xfrm>
          <a:prstGeom prst="rect">
            <a:avLst/>
          </a:prstGeom>
          <a:noFill/>
          <a:extLst>
            <a:ext uri="{909E8E84-426E-40DD-AFC4-6F175D3DCCD1}">
              <a14:hiddenFill xmlns:a14="http://schemas.microsoft.com/office/drawing/2010/main">
                <a:solidFill>
                  <a:srgbClr val="FFFFFF"/>
                </a:solidFill>
              </a14:hiddenFill>
            </a:ext>
          </a:extLst>
        </p:spPr>
      </p:pic>
      <p:sp>
        <p:nvSpPr>
          <p:cNvPr id="3" name="pole tekstowe 2"/>
          <p:cNvSpPr txBox="1"/>
          <p:nvPr/>
        </p:nvSpPr>
        <p:spPr>
          <a:xfrm>
            <a:off x="827584" y="5589239"/>
            <a:ext cx="8316416" cy="646331"/>
          </a:xfrm>
          <a:prstGeom prst="rect">
            <a:avLst/>
          </a:prstGeom>
          <a:noFill/>
        </p:spPr>
        <p:txBody>
          <a:bodyPr wrap="square" rtlCol="0">
            <a:spAutoFit/>
          </a:bodyPr>
          <a:lstStyle/>
          <a:p>
            <a:pPr algn="ctr"/>
            <a:r>
              <a:rPr lang="pl-PL" sz="3600" b="1" dirty="0"/>
              <a:t>PIERNIKI</a:t>
            </a:r>
            <a:r>
              <a:rPr lang="pl-PL" b="1" dirty="0"/>
              <a:t> </a:t>
            </a:r>
            <a:r>
              <a:rPr lang="pl-PL" sz="3200" b="1" dirty="0"/>
              <a:t>TRZCIŃSKIE </a:t>
            </a:r>
          </a:p>
        </p:txBody>
      </p:sp>
      <p:pic>
        <p:nvPicPr>
          <p:cNvPr id="471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1007867"/>
            <a:ext cx="4045681" cy="22655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710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73102" y="757222"/>
            <a:ext cx="2771306" cy="42026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809032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548680"/>
            <a:ext cx="6859290" cy="5142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pole tekstowe 2"/>
          <p:cNvSpPr txBox="1"/>
          <p:nvPr/>
        </p:nvSpPr>
        <p:spPr>
          <a:xfrm>
            <a:off x="208680" y="5770290"/>
            <a:ext cx="8316416" cy="646331"/>
          </a:xfrm>
          <a:prstGeom prst="rect">
            <a:avLst/>
          </a:prstGeom>
          <a:noFill/>
        </p:spPr>
        <p:txBody>
          <a:bodyPr wrap="square" rtlCol="0">
            <a:spAutoFit/>
          </a:bodyPr>
          <a:lstStyle/>
          <a:p>
            <a:pPr algn="ctr"/>
            <a:r>
              <a:rPr lang="pl-PL" sz="3600" b="1" dirty="0"/>
              <a:t>WARSZTATY, PIERNIKI</a:t>
            </a:r>
            <a:r>
              <a:rPr lang="pl-PL" b="1" dirty="0"/>
              <a:t> </a:t>
            </a:r>
            <a:r>
              <a:rPr lang="pl-PL" sz="3200" b="1" dirty="0"/>
              <a:t>TRZCIŃSKIE </a:t>
            </a:r>
          </a:p>
        </p:txBody>
      </p:sp>
      <p:pic>
        <p:nvPicPr>
          <p:cNvPr id="5120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59632" y="565841"/>
            <a:ext cx="1541485" cy="12413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0963100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55776" y="619663"/>
            <a:ext cx="5483100" cy="4969577"/>
          </a:xfrm>
          <a:prstGeom prst="rect">
            <a:avLst/>
          </a:prstGeom>
        </p:spPr>
      </p:pic>
      <p:sp>
        <p:nvSpPr>
          <p:cNvPr id="5" name="pole tekstowe 4"/>
          <p:cNvSpPr txBox="1"/>
          <p:nvPr/>
        </p:nvSpPr>
        <p:spPr>
          <a:xfrm>
            <a:off x="755576" y="5589240"/>
            <a:ext cx="8064896" cy="523220"/>
          </a:xfrm>
          <a:prstGeom prst="rect">
            <a:avLst/>
          </a:prstGeom>
          <a:noFill/>
        </p:spPr>
        <p:txBody>
          <a:bodyPr wrap="square" rtlCol="0">
            <a:spAutoFit/>
          </a:bodyPr>
          <a:lstStyle/>
          <a:p>
            <a:pPr algn="ctr"/>
            <a:r>
              <a:rPr lang="pl-PL" sz="2800" b="1" dirty="0"/>
              <a:t>LIKIER KARKONOSKI, T. ŁUSZPIŃSKI, BOROWICE </a:t>
            </a:r>
          </a:p>
        </p:txBody>
      </p:sp>
      <p:pic>
        <p:nvPicPr>
          <p:cNvPr id="522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4265" y="2420887"/>
            <a:ext cx="1473439" cy="11865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22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1280" y="764704"/>
            <a:ext cx="1406424" cy="14145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2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32240" y="547164"/>
            <a:ext cx="1847850" cy="2466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542390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e tekstowe 2"/>
          <p:cNvSpPr txBox="1"/>
          <p:nvPr/>
        </p:nvSpPr>
        <p:spPr>
          <a:xfrm>
            <a:off x="323528" y="5358043"/>
            <a:ext cx="8064896" cy="954107"/>
          </a:xfrm>
          <a:prstGeom prst="rect">
            <a:avLst/>
          </a:prstGeom>
          <a:noFill/>
        </p:spPr>
        <p:txBody>
          <a:bodyPr wrap="square" rtlCol="0">
            <a:spAutoFit/>
          </a:bodyPr>
          <a:lstStyle/>
          <a:p>
            <a:pPr algn="ctr"/>
            <a:r>
              <a:rPr lang="pl-PL" sz="2800" b="1" dirty="0"/>
              <a:t>KONFITURY KARKONOSKIE                                                                   KARKONOSKIE SMAKI B. MATYJA, JELENIA GÓRA </a:t>
            </a:r>
          </a:p>
        </p:txBody>
      </p:sp>
      <p:pic>
        <p:nvPicPr>
          <p:cNvPr id="48136" name="Picture 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764704"/>
            <a:ext cx="1362642" cy="10972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8140"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712" y="764704"/>
            <a:ext cx="6698779" cy="44449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4542394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e tekstowe 2"/>
          <p:cNvSpPr txBox="1"/>
          <p:nvPr/>
        </p:nvSpPr>
        <p:spPr>
          <a:xfrm>
            <a:off x="887553" y="5358043"/>
            <a:ext cx="8064896" cy="954107"/>
          </a:xfrm>
          <a:prstGeom prst="rect">
            <a:avLst/>
          </a:prstGeom>
          <a:noFill/>
        </p:spPr>
        <p:txBody>
          <a:bodyPr wrap="square" rtlCol="0">
            <a:spAutoFit/>
          </a:bodyPr>
          <a:lstStyle/>
          <a:p>
            <a:pPr algn="ctr"/>
            <a:r>
              <a:rPr lang="pl-PL" sz="2800" b="1" dirty="0"/>
              <a:t>ROGALIKI KARKONOSKIE                                                                   KARKONOSKIE SMAKI B. MATYJA, JELENIA GÓRA </a:t>
            </a:r>
          </a:p>
        </p:txBody>
      </p:sp>
      <p:pic>
        <p:nvPicPr>
          <p:cNvPr id="48136" name="Picture 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2636" y="908720"/>
            <a:ext cx="1362642" cy="10972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37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3688" y="673976"/>
            <a:ext cx="7029522" cy="46840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073107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54710" y="1212006"/>
            <a:ext cx="1657350" cy="2105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pole tekstowe 1"/>
          <p:cNvSpPr txBox="1"/>
          <p:nvPr/>
        </p:nvSpPr>
        <p:spPr>
          <a:xfrm>
            <a:off x="1547664" y="4590748"/>
            <a:ext cx="7416824" cy="1569660"/>
          </a:xfrm>
          <a:prstGeom prst="rect">
            <a:avLst/>
          </a:prstGeom>
          <a:noFill/>
        </p:spPr>
        <p:txBody>
          <a:bodyPr wrap="square" rtlCol="0">
            <a:spAutoFit/>
          </a:bodyPr>
          <a:lstStyle/>
          <a:p>
            <a:r>
              <a:rPr lang="pl-PL" sz="2400" b="1" dirty="0"/>
              <a:t>Rolada wołowa z modrą kapustą i kluskami śląskimi</a:t>
            </a:r>
          </a:p>
          <a:p>
            <a:r>
              <a:rPr lang="pl-PL" sz="2400" b="1" dirty="0"/>
              <a:t>Mięso wołowe pochodzi wyłącznie z hodowli naturalnej, Gospodarstwa Rolnego </a:t>
            </a:r>
            <a:r>
              <a:rPr lang="pl-PL" sz="2400" b="1" dirty="0" err="1"/>
              <a:t>Łomniczanka</a:t>
            </a:r>
            <a:r>
              <a:rPr lang="pl-PL" sz="2400" b="1" dirty="0"/>
              <a:t> Janiny i Wiktora Zimmer w Łomnicy.</a:t>
            </a:r>
          </a:p>
        </p:txBody>
      </p:sp>
      <p:pic>
        <p:nvPicPr>
          <p:cNvPr id="6758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453" y="4568495"/>
            <a:ext cx="1358900" cy="1096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pole tekstowe 2"/>
          <p:cNvSpPr txBox="1"/>
          <p:nvPr/>
        </p:nvSpPr>
        <p:spPr>
          <a:xfrm>
            <a:off x="5393499" y="816322"/>
            <a:ext cx="3452805" cy="1077218"/>
          </a:xfrm>
          <a:prstGeom prst="rect">
            <a:avLst/>
          </a:prstGeom>
          <a:noFill/>
        </p:spPr>
        <p:txBody>
          <a:bodyPr wrap="none" rtlCol="0">
            <a:spAutoFit/>
          </a:bodyPr>
          <a:lstStyle/>
          <a:p>
            <a:pPr algn="ctr"/>
            <a:r>
              <a:rPr lang="pl-PL" sz="3200" b="1" dirty="0"/>
              <a:t>Ośrodek „U </a:t>
            </a:r>
            <a:r>
              <a:rPr lang="pl-PL" sz="3200" b="1" dirty="0" err="1"/>
              <a:t>Musa</a:t>
            </a:r>
            <a:r>
              <a:rPr lang="pl-PL" sz="3200" b="1" dirty="0"/>
              <a:t>” </a:t>
            </a:r>
          </a:p>
          <a:p>
            <a:pPr algn="ctr"/>
            <a:r>
              <a:rPr lang="pl-PL" sz="3200" b="1" dirty="0"/>
              <a:t>Karpacz</a:t>
            </a:r>
          </a:p>
        </p:txBody>
      </p:sp>
      <p:pic>
        <p:nvPicPr>
          <p:cNvPr id="67589"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1560" y="779752"/>
            <a:ext cx="2664296" cy="35523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759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08104" y="2027586"/>
            <a:ext cx="3338200" cy="22943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9437303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p:cNvSpPr txBox="1"/>
          <p:nvPr/>
        </p:nvSpPr>
        <p:spPr>
          <a:xfrm>
            <a:off x="4012324" y="4343852"/>
            <a:ext cx="5121146" cy="1077218"/>
          </a:xfrm>
          <a:prstGeom prst="rect">
            <a:avLst/>
          </a:prstGeom>
          <a:noFill/>
        </p:spPr>
        <p:txBody>
          <a:bodyPr wrap="none" rtlCol="0">
            <a:spAutoFit/>
          </a:bodyPr>
          <a:lstStyle/>
          <a:p>
            <a:r>
              <a:rPr lang="pl-PL" sz="3200" b="1" dirty="0"/>
              <a:t>Woda źródlana, </a:t>
            </a:r>
            <a:r>
              <a:rPr lang="pl-PL" sz="3200" b="1" dirty="0" err="1"/>
              <a:t>Potencjałka</a:t>
            </a:r>
            <a:r>
              <a:rPr lang="pl-PL" sz="3200" b="1" dirty="0"/>
              <a:t>, </a:t>
            </a:r>
          </a:p>
          <a:p>
            <a:r>
              <a:rPr lang="pl-PL" sz="3200" b="1" dirty="0"/>
              <a:t>Kowary, Jelenia Struga SPA</a:t>
            </a:r>
          </a:p>
        </p:txBody>
      </p:sp>
      <p:sp>
        <p:nvSpPr>
          <p:cNvPr id="3" name="AutoShape 4" descr="Znalezione obrazy dla zapytania potencjałk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l-PL"/>
          </a:p>
        </p:txBody>
      </p:sp>
      <p:pic>
        <p:nvPicPr>
          <p:cNvPr id="43015" name="Picture 7" descr="Znalezione obrazy dla zapytania potencjałk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0755" y="5421070"/>
            <a:ext cx="1548011" cy="833011"/>
          </a:xfrm>
          <a:prstGeom prst="rect">
            <a:avLst/>
          </a:prstGeom>
          <a:noFill/>
          <a:extLst>
            <a:ext uri="{909E8E84-426E-40DD-AFC4-6F175D3DCCD1}">
              <a14:hiddenFill xmlns:a14="http://schemas.microsoft.com/office/drawing/2010/main">
                <a:solidFill>
                  <a:srgbClr val="FFFFFF"/>
                </a:solidFill>
              </a14:hiddenFill>
            </a:ext>
          </a:extLst>
        </p:spPr>
      </p:pic>
      <p:pic>
        <p:nvPicPr>
          <p:cNvPr id="43016"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987" y="764703"/>
            <a:ext cx="4980768" cy="12424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3019"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9987" y="2229913"/>
            <a:ext cx="3217438" cy="32318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3023" name="Picture 1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98576" y="2175716"/>
            <a:ext cx="3312368" cy="21763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504042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p:cNvSpPr txBox="1"/>
          <p:nvPr/>
        </p:nvSpPr>
        <p:spPr>
          <a:xfrm>
            <a:off x="24397" y="620688"/>
            <a:ext cx="9145016" cy="5847755"/>
          </a:xfrm>
          <a:prstGeom prst="rect">
            <a:avLst/>
          </a:prstGeom>
          <a:noFill/>
        </p:spPr>
        <p:txBody>
          <a:bodyPr wrap="square" rtlCol="0">
            <a:spAutoFit/>
          </a:bodyPr>
          <a:lstStyle/>
          <a:p>
            <a:r>
              <a:rPr lang="pl-PL" sz="2200" dirty="0"/>
              <a:t>W 2009 r. partnerstwo było mniejsze (5 gmin), nasze biuro znajdowało się w Jeleniej Górze (miasto ok. 90 tys. mieszkańców). </a:t>
            </a:r>
          </a:p>
          <a:p>
            <a:r>
              <a:rPr lang="pl-PL" sz="2200" dirty="0"/>
              <a:t>Przypadkowo lokal miał jedno z pomieszczeń w osobnym wejściem od ulicy.</a:t>
            </a:r>
          </a:p>
          <a:p>
            <a:r>
              <a:rPr lang="pl-PL" sz="2200" dirty="0"/>
              <a:t>LGD próbowało kilkakrotnie ująć w kosztach kwalifikowanych na koszty bieżące i administrację ten lokal, ale urząd marszałkowski nie wyrażał na to zgody (również na przestrzeń wystawienniczą).</a:t>
            </a:r>
          </a:p>
          <a:p>
            <a:r>
              <a:rPr lang="pl-PL" sz="2200" dirty="0"/>
              <a:t>W 2010 r. decyzją zarządu LGD lokal jw. wraz z jego utrzymaniem (czynsz, media) postanowiono sfinansować ze środków własnych LGD (składek) z przeznaczeniem na pomieszczenie dla lokalnych producentów – sala prezentacji i mini sklepiku z produktami lokalnymi. </a:t>
            </a:r>
          </a:p>
          <a:p>
            <a:r>
              <a:rPr lang="pl-PL" sz="2200" dirty="0"/>
              <a:t>LGD pokrywało koszty </a:t>
            </a:r>
            <a:r>
              <a:rPr lang="pl-PL" sz="2200" dirty="0" err="1"/>
              <a:t>jw</a:t>
            </a:r>
            <a:r>
              <a:rPr lang="pl-PL" sz="2200" dirty="0"/>
              <a:t>, natomiast producenci lokalni mieli za zadanie dbać o wystrój, zapewnić produkty. Finalnie przyjęto taki model „mini ryneczku” tj. otwarte było w każdą sobotę 10-14.00 i producenci, rolnicy przyjeżdżali sprzedawać swoje towary bezpośrednio. Był ułożony grafik dyżurów w sobotę (1 producent i 1 pracownik LGD). Powołana została Rada Producentów. Ponadto było to miejsce zgromadzenia produktów i prezentacji w przypadku wizyt studyjnych.</a:t>
            </a:r>
          </a:p>
        </p:txBody>
      </p:sp>
    </p:spTree>
    <p:extLst>
      <p:ext uri="{BB962C8B-B14F-4D97-AF65-F5344CB8AC3E}">
        <p14:creationId xmlns:p14="http://schemas.microsoft.com/office/powerpoint/2010/main" val="372615786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p:cNvSpPr txBox="1"/>
          <p:nvPr/>
        </p:nvSpPr>
        <p:spPr>
          <a:xfrm>
            <a:off x="1691680" y="5302791"/>
            <a:ext cx="7237751" cy="954107"/>
          </a:xfrm>
          <a:prstGeom prst="rect">
            <a:avLst/>
          </a:prstGeom>
          <a:noFill/>
        </p:spPr>
        <p:txBody>
          <a:bodyPr wrap="none" rtlCol="0">
            <a:spAutoFit/>
          </a:bodyPr>
          <a:lstStyle/>
          <a:p>
            <a:r>
              <a:rPr lang="pl-PL" sz="2800" b="1" dirty="0"/>
              <a:t>Chata Izerska Beata i Maciej Stanisz-Podgórscy, </a:t>
            </a:r>
          </a:p>
          <a:p>
            <a:r>
              <a:rPr lang="pl-PL" sz="2800" b="1" dirty="0"/>
              <a:t>Szklarska Poręba</a:t>
            </a:r>
          </a:p>
        </p:txBody>
      </p:sp>
      <p:sp>
        <p:nvSpPr>
          <p:cNvPr id="3" name="Prostokąt 2"/>
          <p:cNvSpPr/>
          <p:nvPr/>
        </p:nvSpPr>
        <p:spPr>
          <a:xfrm>
            <a:off x="1598596" y="4797152"/>
            <a:ext cx="8496944" cy="523220"/>
          </a:xfrm>
          <a:prstGeom prst="rect">
            <a:avLst/>
          </a:prstGeom>
        </p:spPr>
        <p:txBody>
          <a:bodyPr wrap="square">
            <a:spAutoFit/>
          </a:bodyPr>
          <a:lstStyle/>
          <a:p>
            <a:r>
              <a:rPr lang="pl-PL" sz="2800" b="1" dirty="0">
                <a:solidFill>
                  <a:srgbClr val="333333"/>
                </a:solidFill>
                <a:latin typeface="Open Sans"/>
              </a:rPr>
              <a:t> KLUSKI IZERSKIE, faszerowane.</a:t>
            </a:r>
            <a:endParaRPr lang="pl-PL" sz="2800" b="1" dirty="0"/>
          </a:p>
        </p:txBody>
      </p:sp>
      <p:pic>
        <p:nvPicPr>
          <p:cNvPr id="706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1713" y="4612642"/>
            <a:ext cx="1169987" cy="93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066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4634" y="739121"/>
            <a:ext cx="3893798" cy="38937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813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35234" y="1277478"/>
            <a:ext cx="3825198" cy="29436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7595942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56176" y="836712"/>
            <a:ext cx="2555870" cy="2555870"/>
          </a:xfrm>
          <a:prstGeom prst="rect">
            <a:avLst/>
          </a:prstGeom>
        </p:spPr>
      </p:pic>
      <p:sp>
        <p:nvSpPr>
          <p:cNvPr id="5" name="pole tekstowe 4"/>
          <p:cNvSpPr txBox="1"/>
          <p:nvPr/>
        </p:nvSpPr>
        <p:spPr>
          <a:xfrm>
            <a:off x="-106911" y="2770371"/>
            <a:ext cx="2889004" cy="2308324"/>
          </a:xfrm>
          <a:prstGeom prst="rect">
            <a:avLst/>
          </a:prstGeom>
          <a:noFill/>
        </p:spPr>
        <p:txBody>
          <a:bodyPr wrap="square" rtlCol="0">
            <a:spAutoFit/>
          </a:bodyPr>
          <a:lstStyle/>
          <a:p>
            <a:pPr algn="ctr"/>
            <a:r>
              <a:rPr lang="pl-PL" sz="2400" b="1" dirty="0"/>
              <a:t>WYROBY ZE SZKŁA </a:t>
            </a:r>
          </a:p>
          <a:p>
            <a:pPr algn="ctr"/>
            <a:r>
              <a:rPr lang="pl-PL" sz="2400" b="1" dirty="0"/>
              <a:t>PRACOWNIA ALTER EGO </a:t>
            </a:r>
          </a:p>
          <a:p>
            <a:pPr algn="ctr"/>
            <a:r>
              <a:rPr lang="pl-PL" sz="2400" b="1" dirty="0"/>
              <a:t>B. GRZESIAK </a:t>
            </a:r>
          </a:p>
          <a:p>
            <a:pPr algn="ctr"/>
            <a:r>
              <a:rPr lang="pl-PL" sz="2400" b="1" dirty="0"/>
              <a:t>KOWARY</a:t>
            </a:r>
          </a:p>
          <a:p>
            <a:pPr algn="ctr"/>
            <a:endParaRPr lang="pl-PL" sz="2400" b="1" dirty="0"/>
          </a:p>
        </p:txBody>
      </p:sp>
      <p:pic>
        <p:nvPicPr>
          <p:cNvPr id="532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1560" y="1052736"/>
            <a:ext cx="1452063" cy="11692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32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00974" y="714755"/>
            <a:ext cx="3281692" cy="51625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915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27749" y="3763659"/>
            <a:ext cx="2373347" cy="23733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1708977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620688"/>
            <a:ext cx="4104456" cy="5470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pole tekstowe 3"/>
          <p:cNvSpPr txBox="1"/>
          <p:nvPr/>
        </p:nvSpPr>
        <p:spPr>
          <a:xfrm>
            <a:off x="5004048" y="1988840"/>
            <a:ext cx="4320479" cy="2308324"/>
          </a:xfrm>
          <a:prstGeom prst="rect">
            <a:avLst/>
          </a:prstGeom>
          <a:noFill/>
        </p:spPr>
        <p:txBody>
          <a:bodyPr wrap="square" rtlCol="0">
            <a:spAutoFit/>
          </a:bodyPr>
          <a:lstStyle/>
          <a:p>
            <a:pPr algn="ctr"/>
            <a:r>
              <a:rPr lang="pl-PL" sz="2400" b="1" dirty="0"/>
              <a:t>WARSZTATY </a:t>
            </a:r>
          </a:p>
          <a:p>
            <a:pPr algn="ctr"/>
            <a:r>
              <a:rPr lang="pl-PL" sz="2400" b="1" dirty="0"/>
              <a:t>WITRAŻU</a:t>
            </a:r>
          </a:p>
          <a:p>
            <a:pPr algn="ctr"/>
            <a:r>
              <a:rPr lang="pl-PL" sz="2400" b="1" dirty="0"/>
              <a:t>PRACOWNIA ALTER EGO </a:t>
            </a:r>
          </a:p>
          <a:p>
            <a:pPr algn="ctr"/>
            <a:r>
              <a:rPr lang="pl-PL" sz="2400" b="1" dirty="0"/>
              <a:t>B. GRZESIAK </a:t>
            </a:r>
          </a:p>
          <a:p>
            <a:pPr algn="ctr"/>
            <a:r>
              <a:rPr lang="pl-PL" sz="2400" b="1" dirty="0"/>
              <a:t>KOWARY</a:t>
            </a:r>
          </a:p>
          <a:p>
            <a:pPr algn="ctr"/>
            <a:endParaRPr lang="pl-PL" sz="2400" b="1" dirty="0"/>
          </a:p>
        </p:txBody>
      </p:sp>
    </p:spTree>
    <p:extLst>
      <p:ext uri="{BB962C8B-B14F-4D97-AF65-F5344CB8AC3E}">
        <p14:creationId xmlns:p14="http://schemas.microsoft.com/office/powerpoint/2010/main" val="134576233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e tekstowe 2"/>
          <p:cNvSpPr txBox="1"/>
          <p:nvPr/>
        </p:nvSpPr>
        <p:spPr>
          <a:xfrm>
            <a:off x="-108520" y="5635537"/>
            <a:ext cx="9793088" cy="830997"/>
          </a:xfrm>
          <a:prstGeom prst="rect">
            <a:avLst/>
          </a:prstGeom>
          <a:noFill/>
        </p:spPr>
        <p:txBody>
          <a:bodyPr wrap="square" rtlCol="0">
            <a:spAutoFit/>
          </a:bodyPr>
          <a:lstStyle/>
          <a:p>
            <a:pPr algn="ctr"/>
            <a:r>
              <a:rPr lang="pl-PL" sz="2400" b="1" dirty="0"/>
              <a:t>HAFT ZACHEŁMIAŃSKI I KOSZULE ZACHEŁMIAŃSKIE ,</a:t>
            </a:r>
          </a:p>
          <a:p>
            <a:pPr algn="ctr"/>
            <a:r>
              <a:rPr lang="pl-PL" sz="2400" b="1" dirty="0"/>
              <a:t>J. PIĄTKOWSKA , E. SIDOR </a:t>
            </a: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947016"/>
            <a:ext cx="3096343" cy="4677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0012" y="890696"/>
            <a:ext cx="1584176" cy="24147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60596" y="3429000"/>
            <a:ext cx="3928461" cy="22065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60232" y="890696"/>
            <a:ext cx="1507274" cy="24147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529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504" y="620688"/>
            <a:ext cx="1543050" cy="1238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7034906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677578"/>
            <a:ext cx="7483301" cy="49579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pole tekstowe 2"/>
          <p:cNvSpPr txBox="1"/>
          <p:nvPr/>
        </p:nvSpPr>
        <p:spPr>
          <a:xfrm>
            <a:off x="-108520" y="5635537"/>
            <a:ext cx="9793088" cy="830997"/>
          </a:xfrm>
          <a:prstGeom prst="rect">
            <a:avLst/>
          </a:prstGeom>
          <a:noFill/>
        </p:spPr>
        <p:txBody>
          <a:bodyPr wrap="square" rtlCol="0">
            <a:spAutoFit/>
          </a:bodyPr>
          <a:lstStyle/>
          <a:p>
            <a:pPr algn="ctr"/>
            <a:r>
              <a:rPr lang="pl-PL" sz="2400" b="1" dirty="0"/>
              <a:t>HAFT ZACHEŁMIAŃSKI,</a:t>
            </a:r>
          </a:p>
          <a:p>
            <a:pPr algn="ctr"/>
            <a:r>
              <a:rPr lang="pl-PL" sz="2400" b="1" dirty="0"/>
              <a:t>J. PIĄTKOWSKA , E. SIDOR </a:t>
            </a:r>
          </a:p>
        </p:txBody>
      </p:sp>
    </p:spTree>
    <p:extLst>
      <p:ext uri="{BB962C8B-B14F-4D97-AF65-F5344CB8AC3E}">
        <p14:creationId xmlns:p14="http://schemas.microsoft.com/office/powerpoint/2010/main" val="253886446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1870" y="692696"/>
            <a:ext cx="6322606" cy="4731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pole tekstowe 2"/>
          <p:cNvSpPr txBox="1"/>
          <p:nvPr/>
        </p:nvSpPr>
        <p:spPr>
          <a:xfrm>
            <a:off x="-108520" y="5635537"/>
            <a:ext cx="9793088" cy="830997"/>
          </a:xfrm>
          <a:prstGeom prst="rect">
            <a:avLst/>
          </a:prstGeom>
          <a:noFill/>
        </p:spPr>
        <p:txBody>
          <a:bodyPr wrap="square" rtlCol="0">
            <a:spAutoFit/>
          </a:bodyPr>
          <a:lstStyle/>
          <a:p>
            <a:pPr algn="ctr"/>
            <a:r>
              <a:rPr lang="pl-PL" sz="2400" b="1" dirty="0"/>
              <a:t>HAFT ZACHEŁMIAŃSKI ,</a:t>
            </a:r>
          </a:p>
          <a:p>
            <a:pPr algn="ctr"/>
            <a:r>
              <a:rPr lang="pl-PL" sz="2400" b="1" dirty="0"/>
              <a:t>J. PIĄTKOWSKA , E. SIDOR </a:t>
            </a:r>
          </a:p>
        </p:txBody>
      </p:sp>
    </p:spTree>
    <p:extLst>
      <p:ext uri="{BB962C8B-B14F-4D97-AF65-F5344CB8AC3E}">
        <p14:creationId xmlns:p14="http://schemas.microsoft.com/office/powerpoint/2010/main" val="290800856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e tekstowe 2"/>
          <p:cNvSpPr txBox="1"/>
          <p:nvPr/>
        </p:nvSpPr>
        <p:spPr>
          <a:xfrm>
            <a:off x="1043608" y="5449897"/>
            <a:ext cx="7704856" cy="461665"/>
          </a:xfrm>
          <a:prstGeom prst="rect">
            <a:avLst/>
          </a:prstGeom>
          <a:noFill/>
        </p:spPr>
        <p:txBody>
          <a:bodyPr wrap="square" rtlCol="0">
            <a:spAutoFit/>
          </a:bodyPr>
          <a:lstStyle/>
          <a:p>
            <a:pPr algn="ctr"/>
            <a:r>
              <a:rPr lang="pl-PL" sz="2400" b="1" dirty="0"/>
              <a:t>FILCAKI, KOWALOWE SKAŁY  A. KOWAL- RUSCHIL </a:t>
            </a:r>
          </a:p>
        </p:txBody>
      </p:sp>
      <p:pic>
        <p:nvPicPr>
          <p:cNvPr id="604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653" y="799830"/>
            <a:ext cx="1169987" cy="93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04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61760" y="769704"/>
            <a:ext cx="3314542" cy="44255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042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7664" y="769704"/>
            <a:ext cx="3166039" cy="43921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7697004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e tekstowe 2"/>
          <p:cNvSpPr txBox="1"/>
          <p:nvPr/>
        </p:nvSpPr>
        <p:spPr>
          <a:xfrm>
            <a:off x="0" y="5667850"/>
            <a:ext cx="9252520" cy="830997"/>
          </a:xfrm>
          <a:prstGeom prst="rect">
            <a:avLst/>
          </a:prstGeom>
          <a:noFill/>
        </p:spPr>
        <p:txBody>
          <a:bodyPr wrap="square" rtlCol="0">
            <a:spAutoFit/>
          </a:bodyPr>
          <a:lstStyle/>
          <a:p>
            <a:pPr algn="ctr"/>
            <a:r>
              <a:rPr lang="pl-PL" sz="2400" b="1" dirty="0"/>
              <a:t>WARSZTATY przędzenia i filcowania wełny, KOWALOWE SKAŁY  </a:t>
            </a:r>
          </a:p>
          <a:p>
            <a:pPr algn="ctr"/>
            <a:r>
              <a:rPr lang="pl-PL" sz="2400" b="1" dirty="0"/>
              <a:t>A. KOWAL- RUSCHIL </a:t>
            </a:r>
          </a:p>
        </p:txBody>
      </p:sp>
      <p:pic>
        <p:nvPicPr>
          <p:cNvPr id="614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582" y="1052736"/>
            <a:ext cx="1169987" cy="93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4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879" y="2348880"/>
            <a:ext cx="4128459" cy="30963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4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9649" y="608856"/>
            <a:ext cx="4788023" cy="31920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5449548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5536" y="548681"/>
            <a:ext cx="3926870" cy="5400600"/>
          </a:xfrm>
          <a:prstGeom prst="rect">
            <a:avLst/>
          </a:prstGeom>
        </p:spPr>
      </p:pic>
      <p:pic>
        <p:nvPicPr>
          <p:cNvPr id="3" name="Obraz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0" y="548680"/>
            <a:ext cx="3926870" cy="5400600"/>
          </a:xfrm>
          <a:prstGeom prst="rect">
            <a:avLst/>
          </a:prstGeom>
        </p:spPr>
      </p:pic>
      <p:sp>
        <p:nvSpPr>
          <p:cNvPr id="4" name="pole tekstowe 3"/>
          <p:cNvSpPr txBox="1"/>
          <p:nvPr/>
        </p:nvSpPr>
        <p:spPr>
          <a:xfrm>
            <a:off x="863586" y="5949952"/>
            <a:ext cx="6804758" cy="523220"/>
          </a:xfrm>
          <a:prstGeom prst="rect">
            <a:avLst/>
          </a:prstGeom>
          <a:noFill/>
        </p:spPr>
        <p:txBody>
          <a:bodyPr wrap="square" rtlCol="0">
            <a:spAutoFit/>
          </a:bodyPr>
          <a:lstStyle/>
          <a:p>
            <a:pPr algn="ctr"/>
            <a:r>
              <a:rPr lang="pl-PL" sz="2800" b="1" dirty="0"/>
              <a:t>LISCIAKI B. SOKOŁOWSKA, A. PAWŁOWSKA </a:t>
            </a:r>
          </a:p>
        </p:txBody>
      </p:sp>
      <p:pic>
        <p:nvPicPr>
          <p:cNvPr id="6246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4048" y="692696"/>
            <a:ext cx="1169987" cy="93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7048410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1680" y="769190"/>
            <a:ext cx="6790027" cy="5090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pole tekstowe 2"/>
          <p:cNvSpPr txBox="1"/>
          <p:nvPr/>
        </p:nvSpPr>
        <p:spPr>
          <a:xfrm>
            <a:off x="-180528" y="5949952"/>
            <a:ext cx="9793088" cy="523220"/>
          </a:xfrm>
          <a:prstGeom prst="rect">
            <a:avLst/>
          </a:prstGeom>
          <a:noFill/>
        </p:spPr>
        <p:txBody>
          <a:bodyPr wrap="square" rtlCol="0">
            <a:spAutoFit/>
          </a:bodyPr>
          <a:lstStyle/>
          <a:p>
            <a:pPr algn="ctr"/>
            <a:r>
              <a:rPr lang="pl-PL" sz="2800" b="1" dirty="0"/>
              <a:t>WARSZTATY - LISCIAKI B. SOKOŁOWSKA, A. PAWŁOWSKA </a:t>
            </a:r>
          </a:p>
        </p:txBody>
      </p:sp>
      <p:pic>
        <p:nvPicPr>
          <p:cNvPr id="634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8592" y="787106"/>
            <a:ext cx="1169987" cy="93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386354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Obraz 1" descr="G:\ulotka nowa krzyw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7063" y="282575"/>
            <a:ext cx="3816350" cy="620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pole tekstowe 2"/>
          <p:cNvSpPr txBox="1">
            <a:spLocks noChangeArrowheads="1"/>
          </p:cNvSpPr>
          <p:nvPr/>
        </p:nvSpPr>
        <p:spPr bwMode="auto">
          <a:xfrm>
            <a:off x="4635500" y="2133600"/>
            <a:ext cx="4257675" cy="329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ClrTx/>
              <a:buSzTx/>
              <a:buFontTx/>
              <a:buNone/>
            </a:pPr>
            <a:r>
              <a:rPr lang="pl-PL" altLang="pl-PL" sz="2000">
                <a:solidFill>
                  <a:srgbClr val="003300"/>
                </a:solidFill>
                <a:latin typeface="Times New Roman" panose="02020603050405020304" pitchFamily="18" charset="0"/>
              </a:rPr>
              <a:t>W 2010 r. uruchomiliśmy Galerię Produktu Lokalnego w Jeleniej Górze ze środków własnych, </a:t>
            </a:r>
          </a:p>
          <a:p>
            <a:pPr algn="ctr">
              <a:spcBef>
                <a:spcPct val="0"/>
              </a:spcBef>
              <a:buClrTx/>
              <a:buSzTx/>
              <a:buFontTx/>
              <a:buNone/>
            </a:pPr>
            <a:r>
              <a:rPr lang="pl-PL" altLang="pl-PL" sz="2000">
                <a:solidFill>
                  <a:srgbClr val="003300"/>
                </a:solidFill>
                <a:latin typeface="Times New Roman" panose="02020603050405020304" pitchFamily="18" charset="0"/>
              </a:rPr>
              <a:t>decyzją zarządu LGD.</a:t>
            </a:r>
          </a:p>
          <a:p>
            <a:pPr algn="ctr">
              <a:spcBef>
                <a:spcPct val="0"/>
              </a:spcBef>
              <a:buClrTx/>
              <a:buSzTx/>
              <a:buFontTx/>
              <a:buNone/>
            </a:pPr>
            <a:endParaRPr lang="pl-PL" altLang="pl-PL" b="1" i="1">
              <a:solidFill>
                <a:srgbClr val="003300"/>
              </a:solidFill>
              <a:latin typeface="Times New Roman" panose="02020603050405020304" pitchFamily="18" charset="0"/>
            </a:endParaRPr>
          </a:p>
          <a:p>
            <a:pPr algn="ctr">
              <a:spcBef>
                <a:spcPct val="0"/>
              </a:spcBef>
              <a:buClrTx/>
              <a:buSzTx/>
              <a:buFontTx/>
              <a:buNone/>
            </a:pPr>
            <a:r>
              <a:rPr lang="pl-PL" altLang="pl-PL" b="1" i="1">
                <a:solidFill>
                  <a:srgbClr val="003300"/>
                </a:solidFill>
                <a:latin typeface="Times New Roman" panose="02020603050405020304" pitchFamily="18" charset="0"/>
              </a:rPr>
              <a:t>Plakat </a:t>
            </a:r>
          </a:p>
          <a:p>
            <a:pPr algn="ctr">
              <a:spcBef>
                <a:spcPct val="0"/>
              </a:spcBef>
              <a:buClrTx/>
              <a:buSzTx/>
              <a:buFontTx/>
              <a:buNone/>
            </a:pPr>
            <a:r>
              <a:rPr lang="pl-PL" altLang="pl-PL" b="1" i="1">
                <a:solidFill>
                  <a:srgbClr val="003300"/>
                </a:solidFill>
                <a:latin typeface="Times New Roman" panose="02020603050405020304" pitchFamily="18" charset="0"/>
              </a:rPr>
              <a:t>Skarbca Ducha Gór</a:t>
            </a:r>
          </a:p>
          <a:p>
            <a:pPr algn="ctr">
              <a:spcBef>
                <a:spcPct val="0"/>
              </a:spcBef>
              <a:buClrTx/>
              <a:buSzTx/>
              <a:buFontTx/>
              <a:buNone/>
            </a:pPr>
            <a:r>
              <a:rPr lang="pl-PL" altLang="pl-PL" b="1" i="1">
                <a:solidFill>
                  <a:srgbClr val="003300"/>
                </a:solidFill>
                <a:latin typeface="Times New Roman" panose="02020603050405020304" pitchFamily="18" charset="0"/>
              </a:rPr>
              <a:t>2010-2011</a:t>
            </a:r>
          </a:p>
        </p:txBody>
      </p:sp>
    </p:spTree>
    <p:extLst>
      <p:ext uri="{BB962C8B-B14F-4D97-AF65-F5344CB8AC3E}">
        <p14:creationId xmlns:p14="http://schemas.microsoft.com/office/powerpoint/2010/main" val="390040872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3" y="888084"/>
            <a:ext cx="6543311" cy="49171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pole tekstowe 2"/>
          <p:cNvSpPr txBox="1"/>
          <p:nvPr/>
        </p:nvSpPr>
        <p:spPr>
          <a:xfrm>
            <a:off x="-180528" y="5949952"/>
            <a:ext cx="9324528" cy="523220"/>
          </a:xfrm>
          <a:prstGeom prst="rect">
            <a:avLst/>
          </a:prstGeom>
          <a:noFill/>
        </p:spPr>
        <p:txBody>
          <a:bodyPr wrap="square" rtlCol="0">
            <a:spAutoFit/>
          </a:bodyPr>
          <a:lstStyle/>
          <a:p>
            <a:pPr algn="ctr"/>
            <a:r>
              <a:rPr lang="pl-PL" sz="2800" b="1" dirty="0"/>
              <a:t>WARSZTATY - LISCIAKI B. SOKOŁOWSKA, A. PAWŁOWSKA </a:t>
            </a:r>
          </a:p>
        </p:txBody>
      </p:sp>
    </p:spTree>
    <p:extLst>
      <p:ext uri="{BB962C8B-B14F-4D97-AF65-F5344CB8AC3E}">
        <p14:creationId xmlns:p14="http://schemas.microsoft.com/office/powerpoint/2010/main" val="36664248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ole tekstowe 4"/>
          <p:cNvSpPr txBox="1"/>
          <p:nvPr/>
        </p:nvSpPr>
        <p:spPr>
          <a:xfrm>
            <a:off x="251520" y="5661248"/>
            <a:ext cx="8640960" cy="523220"/>
          </a:xfrm>
          <a:prstGeom prst="rect">
            <a:avLst/>
          </a:prstGeom>
          <a:noFill/>
        </p:spPr>
        <p:txBody>
          <a:bodyPr wrap="square" rtlCol="0">
            <a:spAutoFit/>
          </a:bodyPr>
          <a:lstStyle/>
          <a:p>
            <a:pPr algn="ctr"/>
            <a:r>
              <a:rPr lang="pl-PL" sz="2800" b="1" dirty="0"/>
              <a:t>Anioły Karkonoskie B. </a:t>
            </a:r>
            <a:r>
              <a:rPr lang="pl-PL" sz="2800" b="1" dirty="0" err="1"/>
              <a:t>Makutynowicz</a:t>
            </a:r>
            <a:r>
              <a:rPr lang="pl-PL" sz="2800" b="1" dirty="0"/>
              <a:t> </a:t>
            </a:r>
          </a:p>
        </p:txBody>
      </p:sp>
      <p:pic>
        <p:nvPicPr>
          <p:cNvPr id="645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196752"/>
            <a:ext cx="1169987" cy="93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45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1959" y="665312"/>
            <a:ext cx="4741035" cy="35557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451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0564" y="2353190"/>
            <a:ext cx="4026701" cy="30200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1485751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p:cNvSpPr txBox="1"/>
          <p:nvPr/>
        </p:nvSpPr>
        <p:spPr>
          <a:xfrm>
            <a:off x="1970958" y="5157192"/>
            <a:ext cx="5980227" cy="1200329"/>
          </a:xfrm>
          <a:prstGeom prst="rect">
            <a:avLst/>
          </a:prstGeom>
          <a:noFill/>
        </p:spPr>
        <p:txBody>
          <a:bodyPr wrap="none" rtlCol="0">
            <a:spAutoFit/>
          </a:bodyPr>
          <a:lstStyle/>
          <a:p>
            <a:pPr algn="ctr"/>
            <a:r>
              <a:rPr lang="pl-PL" sz="3600" b="1" dirty="0"/>
              <a:t>Krystyna Matusiak – GRAFIKA </a:t>
            </a:r>
          </a:p>
          <a:p>
            <a:pPr algn="ctr"/>
            <a:r>
              <a:rPr lang="pl-PL" sz="3600" b="1" dirty="0"/>
              <a:t>o tematyce regionalnej</a:t>
            </a:r>
          </a:p>
        </p:txBody>
      </p:sp>
      <p:pic>
        <p:nvPicPr>
          <p:cNvPr id="665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328871"/>
            <a:ext cx="1169987" cy="93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65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6360" y="1196752"/>
            <a:ext cx="6689424" cy="38673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1498334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e tekstowe 2"/>
          <p:cNvSpPr txBox="1"/>
          <p:nvPr/>
        </p:nvSpPr>
        <p:spPr>
          <a:xfrm>
            <a:off x="183566" y="4653136"/>
            <a:ext cx="8964488" cy="1569660"/>
          </a:xfrm>
          <a:prstGeom prst="rect">
            <a:avLst/>
          </a:prstGeom>
          <a:noFill/>
        </p:spPr>
        <p:txBody>
          <a:bodyPr wrap="square" rtlCol="0">
            <a:spAutoFit/>
          </a:bodyPr>
          <a:lstStyle/>
          <a:p>
            <a:pPr algn="ctr"/>
            <a:r>
              <a:rPr lang="pl-PL" sz="4800" b="1" i="1" dirty="0">
                <a:solidFill>
                  <a:prstClr val="black"/>
                </a:solidFill>
              </a:rPr>
              <a:t>GALERIA PRODUKTU LOKALNEGO Skarbiec Ducha Gór</a:t>
            </a:r>
          </a:p>
        </p:txBody>
      </p:sp>
      <p:pic>
        <p:nvPicPr>
          <p:cNvPr id="11291" name="Picture 2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49105" y="651244"/>
            <a:ext cx="2414852" cy="23827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94" name="Picture 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627606"/>
            <a:ext cx="2710936" cy="40439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pole tekstowe 3"/>
          <p:cNvSpPr txBox="1"/>
          <p:nvPr/>
        </p:nvSpPr>
        <p:spPr>
          <a:xfrm>
            <a:off x="4177274" y="3612756"/>
            <a:ext cx="1347998" cy="461665"/>
          </a:xfrm>
          <a:prstGeom prst="rect">
            <a:avLst/>
          </a:prstGeom>
          <a:noFill/>
        </p:spPr>
        <p:txBody>
          <a:bodyPr wrap="none" rtlCol="0">
            <a:spAutoFit/>
          </a:bodyPr>
          <a:lstStyle/>
          <a:p>
            <a:r>
              <a:rPr lang="pl-PL" sz="2400" b="1" dirty="0">
                <a:solidFill>
                  <a:prstClr val="black"/>
                </a:solidFill>
              </a:rPr>
              <a:t>KARPACZ</a:t>
            </a:r>
          </a:p>
        </p:txBody>
      </p:sp>
    </p:spTree>
    <p:extLst>
      <p:ext uri="{BB962C8B-B14F-4D97-AF65-F5344CB8AC3E}">
        <p14:creationId xmlns:p14="http://schemas.microsoft.com/office/powerpoint/2010/main" val="263630838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e tekstowe 2"/>
          <p:cNvSpPr txBox="1"/>
          <p:nvPr/>
        </p:nvSpPr>
        <p:spPr>
          <a:xfrm>
            <a:off x="183566" y="4653136"/>
            <a:ext cx="8964488" cy="1569660"/>
          </a:xfrm>
          <a:prstGeom prst="rect">
            <a:avLst/>
          </a:prstGeom>
          <a:noFill/>
        </p:spPr>
        <p:txBody>
          <a:bodyPr wrap="square" rtlCol="0">
            <a:spAutoFit/>
          </a:bodyPr>
          <a:lstStyle/>
          <a:p>
            <a:pPr algn="ctr"/>
            <a:r>
              <a:rPr lang="pl-PL" sz="4800" b="1" i="1" dirty="0">
                <a:solidFill>
                  <a:prstClr val="black"/>
                </a:solidFill>
              </a:rPr>
              <a:t>GALERIA PRODUKTU LOKALNEGO Skarbiec Ducha Gór</a:t>
            </a:r>
          </a:p>
        </p:txBody>
      </p:sp>
      <p:sp>
        <p:nvSpPr>
          <p:cNvPr id="2" name="pole tekstowe 1"/>
          <p:cNvSpPr txBox="1"/>
          <p:nvPr/>
        </p:nvSpPr>
        <p:spPr>
          <a:xfrm>
            <a:off x="183566" y="908720"/>
            <a:ext cx="8960434" cy="5262979"/>
          </a:xfrm>
          <a:prstGeom prst="rect">
            <a:avLst/>
          </a:prstGeom>
          <a:noFill/>
        </p:spPr>
        <p:txBody>
          <a:bodyPr wrap="square" rtlCol="0">
            <a:spAutoFit/>
          </a:bodyPr>
          <a:lstStyle/>
          <a:p>
            <a:r>
              <a:rPr lang="pl-PL" sz="2400" dirty="0"/>
              <a:t>W 2012 r. otrzymaliśmy dofinansowanie FIO na projekt „Kreowanie marki lokalnej”, gdzie założono koszty zatrudnienia animatora oraz lokalu. Równocześnie burmistrz Karpacza zaproponował nam lokal po byłej IT. Tak przeprowadziliśmy się do Karpacza. Prowadziliśmy sklepik i naturalnie udzielaliśmy informacji turystycznych.</a:t>
            </a:r>
          </a:p>
          <a:p>
            <a:endParaRPr lang="pl-PL" sz="2400" dirty="0"/>
          </a:p>
          <a:p>
            <a:r>
              <a:rPr lang="pl-PL" sz="2400" dirty="0"/>
              <a:t>W 2014 r. miasto Karpacz zleciło nam prowadzenie IT w połączeniu ze sklepikiem z produktami lokalnymi.</a:t>
            </a:r>
          </a:p>
          <a:p>
            <a:r>
              <a:rPr lang="pl-PL" sz="2400" dirty="0"/>
              <a:t>Ze środków FIO sfinansowaliśmy AKTYWZACJĘ  w zakresie odtwarzania i tworzenia produktów lokalnych.</a:t>
            </a:r>
          </a:p>
          <a:p>
            <a:endParaRPr lang="pl-PL" sz="2400" dirty="0"/>
          </a:p>
          <a:p>
            <a:endParaRPr lang="pl-PL" sz="2400" dirty="0"/>
          </a:p>
          <a:p>
            <a:endParaRPr lang="pl-PL" sz="2400" dirty="0"/>
          </a:p>
          <a:p>
            <a:endParaRPr lang="pl-PL" sz="2400" dirty="0"/>
          </a:p>
        </p:txBody>
      </p:sp>
    </p:spTree>
    <p:extLst>
      <p:ext uri="{BB962C8B-B14F-4D97-AF65-F5344CB8AC3E}">
        <p14:creationId xmlns:p14="http://schemas.microsoft.com/office/powerpoint/2010/main" val="351087489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D:\dorota - ze skrótu\Documents\stowarzyszenie LGD\Promocja\Prezentacje\Dolina Karpia\zdjęcia skarbiec Kotlet\_DSC1476-2-2.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1939444" y="1614510"/>
            <a:ext cx="2837135" cy="4251353"/>
          </a:xfrm>
          <a:noFill/>
        </p:spPr>
      </p:pic>
      <p:pic>
        <p:nvPicPr>
          <p:cNvPr id="27651" name="Picture 3" descr="D:\dorota - ze skrótu\Documents\stowarzyszenie LGD\Promocja\Prezentacje\Dolina Karpia\zdjęcia skarbiec Kotlet\_DSC1484-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04197" y="1538288"/>
            <a:ext cx="2938800" cy="4403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37544" y="693478"/>
            <a:ext cx="6382940" cy="1065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920900"/>
            <a:ext cx="1711826" cy="13657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6894301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D:\dorota - ze skrótu\Documents\stowarzyszenie LGD\Promocja\Prezentacje\Dolina Karpia\zdjęcia skarbiec Kotlet\_DSC1483-2-2.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217388" y="1701405"/>
            <a:ext cx="6291263" cy="4198144"/>
          </a:xfrm>
          <a:noFill/>
        </p:spPr>
      </p:pic>
      <p:pic>
        <p:nvPicPr>
          <p:cNvPr id="286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27911" y="857250"/>
            <a:ext cx="6382941" cy="1065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4482" y="1018531"/>
            <a:ext cx="1711826" cy="13657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6963773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67544" y="908720"/>
            <a:ext cx="8229600" cy="1143000"/>
          </a:xfrm>
        </p:spPr>
        <p:txBody>
          <a:bodyPr>
            <a:normAutofit/>
          </a:bodyPr>
          <a:lstStyle/>
          <a:p>
            <a:r>
              <a:rPr lang="pl-PL" sz="4000" b="1" dirty="0"/>
              <a:t>WSPIERANIE MARKI LOKALNEJ</a:t>
            </a:r>
          </a:p>
        </p:txBody>
      </p:sp>
      <p:sp>
        <p:nvSpPr>
          <p:cNvPr id="3" name="Symbol zastępczy zawartości 2"/>
          <p:cNvSpPr>
            <a:spLocks noGrp="1"/>
          </p:cNvSpPr>
          <p:nvPr>
            <p:ph idx="1"/>
          </p:nvPr>
        </p:nvSpPr>
        <p:spPr>
          <a:xfrm>
            <a:off x="-108520" y="2204864"/>
            <a:ext cx="9252520" cy="3888432"/>
          </a:xfrm>
        </p:spPr>
        <p:txBody>
          <a:bodyPr>
            <a:normAutofit fontScale="85000" lnSpcReduction="20000"/>
          </a:bodyPr>
          <a:lstStyle/>
          <a:p>
            <a:pPr marL="0" indent="0">
              <a:buNone/>
            </a:pPr>
            <a:r>
              <a:rPr lang="pl-PL" dirty="0"/>
              <a:t>Wdrażanie marki lokalnej wymaga nie tylko produktów i ludzi, którzy je robią, ale również wspierania innymi działaniami i środkami finansowymi, promocji </a:t>
            </a:r>
            <a:r>
              <a:rPr lang="pl-PL" dirty="0" err="1"/>
              <a:t>itd</a:t>
            </a:r>
            <a:r>
              <a:rPr lang="pl-PL" dirty="0"/>
              <a:t>…</a:t>
            </a:r>
          </a:p>
          <a:p>
            <a:pPr marL="0" indent="0">
              <a:buNone/>
            </a:pPr>
            <a:endParaRPr lang="pl-PL" dirty="0"/>
          </a:p>
          <a:p>
            <a:pPr marL="0" indent="0">
              <a:buNone/>
            </a:pPr>
            <a:r>
              <a:rPr lang="pl-PL" dirty="0"/>
              <a:t>W ramach bardzo skromnych możliwości jakie miało LGD robiliśmy co możliwe….</a:t>
            </a:r>
          </a:p>
          <a:p>
            <a:pPr marL="0" indent="0">
              <a:buNone/>
            </a:pPr>
            <a:endParaRPr lang="pl-PL" dirty="0"/>
          </a:p>
          <a:p>
            <a:pPr marL="0" indent="0">
              <a:buNone/>
            </a:pPr>
            <a:r>
              <a:rPr lang="pl-PL" dirty="0"/>
              <a:t>Wprowadzaliśmy zarówno znak „Karkonoskiej Marki Lokalnej”, jak i kompatybilny z nim znak równolegle „Krainy Ducha Gór” (wspólna część to wizerunek postaci Ducha Gór z XV w. </a:t>
            </a:r>
          </a:p>
          <a:p>
            <a:pPr marL="0" indent="0">
              <a:buNone/>
            </a:pPr>
            <a:endParaRPr lang="pl-PL" dirty="0"/>
          </a:p>
        </p:txBody>
      </p:sp>
    </p:spTree>
    <p:extLst>
      <p:ext uri="{BB962C8B-B14F-4D97-AF65-F5344CB8AC3E}">
        <p14:creationId xmlns:p14="http://schemas.microsoft.com/office/powerpoint/2010/main" val="149915694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260648"/>
            <a:ext cx="8138046" cy="6105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9306341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8574" y="1649475"/>
            <a:ext cx="6892950" cy="4748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pole tekstowe 1"/>
          <p:cNvSpPr txBox="1"/>
          <p:nvPr/>
        </p:nvSpPr>
        <p:spPr>
          <a:xfrm>
            <a:off x="585290" y="719118"/>
            <a:ext cx="7696914" cy="954107"/>
          </a:xfrm>
          <a:prstGeom prst="rect">
            <a:avLst/>
          </a:prstGeom>
          <a:noFill/>
        </p:spPr>
        <p:txBody>
          <a:bodyPr wrap="none" rtlCol="0">
            <a:spAutoFit/>
          </a:bodyPr>
          <a:lstStyle/>
          <a:p>
            <a:pPr algn="ctr"/>
            <a:r>
              <a:rPr lang="pl-PL" sz="2800" b="1" i="1" dirty="0"/>
              <a:t>GRA EDUKACYJNA w zakresie edukacji regionalnej </a:t>
            </a:r>
          </a:p>
          <a:p>
            <a:pPr algn="ctr"/>
            <a:r>
              <a:rPr lang="pl-PL" sz="2800" b="1" i="1" dirty="0"/>
              <a:t>– również produkty lokalne</a:t>
            </a:r>
          </a:p>
        </p:txBody>
      </p:sp>
    </p:spTree>
    <p:extLst>
      <p:ext uri="{BB962C8B-B14F-4D97-AF65-F5344CB8AC3E}">
        <p14:creationId xmlns:p14="http://schemas.microsoft.com/office/powerpoint/2010/main" val="34781983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6" descr="08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5688" y="188913"/>
            <a:ext cx="3840162" cy="575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7" name="Picture 4" descr="1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900" y="1268413"/>
            <a:ext cx="4321175" cy="288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8" name="pole tekstowe 3"/>
          <p:cNvSpPr txBox="1">
            <a:spLocks noChangeArrowheads="1"/>
          </p:cNvSpPr>
          <p:nvPr/>
        </p:nvSpPr>
        <p:spPr bwMode="auto">
          <a:xfrm>
            <a:off x="4394200" y="6238875"/>
            <a:ext cx="4749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a:spcBef>
                <a:spcPct val="0"/>
              </a:spcBef>
              <a:buClrTx/>
              <a:buSzTx/>
              <a:buFontTx/>
              <a:buNone/>
            </a:pPr>
            <a:r>
              <a:rPr lang="pl-PL" altLang="pl-PL" sz="2800" b="1" i="1">
                <a:solidFill>
                  <a:srgbClr val="006100"/>
                </a:solidFill>
                <a:latin typeface="Times New Roman" panose="02020603050405020304" pitchFamily="18" charset="0"/>
              </a:rPr>
              <a:t>Wnętrze Skarbca-Jelenia Góra</a:t>
            </a:r>
          </a:p>
        </p:txBody>
      </p:sp>
      <p:sp>
        <p:nvSpPr>
          <p:cNvPr id="26629" name="pole tekstowe 4"/>
          <p:cNvSpPr txBox="1">
            <a:spLocks noChangeArrowheads="1"/>
          </p:cNvSpPr>
          <p:nvPr/>
        </p:nvSpPr>
        <p:spPr bwMode="auto">
          <a:xfrm>
            <a:off x="160338" y="4545013"/>
            <a:ext cx="482959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a:spcBef>
                <a:spcPct val="0"/>
              </a:spcBef>
              <a:buClrTx/>
              <a:buSzTx/>
              <a:buFontTx/>
              <a:buNone/>
            </a:pPr>
            <a:r>
              <a:rPr lang="pl-PL" altLang="pl-PL" sz="2800" b="1" i="1" dirty="0">
                <a:solidFill>
                  <a:srgbClr val="006100"/>
                </a:solidFill>
                <a:latin typeface="Times New Roman" panose="02020603050405020304" pitchFamily="18" charset="0"/>
              </a:rPr>
              <a:t>Otwarcie Skarbca 21.10.2010 r.</a:t>
            </a:r>
          </a:p>
          <a:p>
            <a:pPr>
              <a:spcBef>
                <a:spcPct val="0"/>
              </a:spcBef>
              <a:buClrTx/>
              <a:buSzTx/>
              <a:buFontTx/>
              <a:buNone/>
            </a:pPr>
            <a:r>
              <a:rPr lang="pl-PL" altLang="pl-PL" sz="2800" b="1" i="1" dirty="0">
                <a:solidFill>
                  <a:srgbClr val="006100"/>
                </a:solidFill>
                <a:latin typeface="Times New Roman" panose="02020603050405020304" pitchFamily="18" charset="0"/>
              </a:rPr>
              <a:t>Jelenia Góra</a:t>
            </a:r>
          </a:p>
        </p:txBody>
      </p:sp>
    </p:spTree>
    <p:extLst>
      <p:ext uri="{BB962C8B-B14F-4D97-AF65-F5344CB8AC3E}">
        <p14:creationId xmlns:p14="http://schemas.microsoft.com/office/powerpoint/2010/main" val="320239349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404664"/>
            <a:ext cx="4327321" cy="61206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30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016" y="692696"/>
            <a:ext cx="4427984" cy="33236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01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16016" y="4048763"/>
            <a:ext cx="4427983" cy="27728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3158277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6497" y="692696"/>
            <a:ext cx="6761163" cy="3578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txBox="1">
            <a:spLocks noChangeArrowheads="1"/>
          </p:cNvSpPr>
          <p:nvPr/>
        </p:nvSpPr>
        <p:spPr bwMode="auto">
          <a:xfrm>
            <a:off x="-180975" y="3861048"/>
            <a:ext cx="9901238" cy="309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1"/>
                </a:solidFill>
                <a:latin typeface="+mj-lt"/>
                <a:ea typeface="+mj-ea"/>
                <a:cs typeface="+mj-cs"/>
              </a:defRPr>
            </a:lvl1pPr>
            <a:lvl2pPr algn="l" rtl="0" eaLnBrk="0" fontAlgn="base" hangingPunct="0">
              <a:spcBef>
                <a:spcPct val="0"/>
              </a:spcBef>
              <a:spcAft>
                <a:spcPct val="0"/>
              </a:spcAft>
              <a:defRPr sz="4400">
                <a:solidFill>
                  <a:schemeClr val="tx1"/>
                </a:solidFill>
                <a:latin typeface="Arial" charset="0"/>
                <a:cs typeface="Arial" charset="0"/>
              </a:defRPr>
            </a:lvl2pPr>
            <a:lvl3pPr algn="l" rtl="0" eaLnBrk="0" fontAlgn="base" hangingPunct="0">
              <a:spcBef>
                <a:spcPct val="0"/>
              </a:spcBef>
              <a:spcAft>
                <a:spcPct val="0"/>
              </a:spcAft>
              <a:defRPr sz="4400">
                <a:solidFill>
                  <a:schemeClr val="tx1"/>
                </a:solidFill>
                <a:latin typeface="Arial" charset="0"/>
                <a:cs typeface="Arial" charset="0"/>
              </a:defRPr>
            </a:lvl3pPr>
            <a:lvl4pPr algn="l" rtl="0" eaLnBrk="0" fontAlgn="base" hangingPunct="0">
              <a:spcBef>
                <a:spcPct val="0"/>
              </a:spcBef>
              <a:spcAft>
                <a:spcPct val="0"/>
              </a:spcAft>
              <a:defRPr sz="4400">
                <a:solidFill>
                  <a:schemeClr val="tx1"/>
                </a:solidFill>
                <a:latin typeface="Arial" charset="0"/>
                <a:cs typeface="Arial" charset="0"/>
              </a:defRPr>
            </a:lvl4pPr>
            <a:lvl5pPr algn="l" rtl="0" eaLnBrk="0" fontAlgn="base" hangingPunct="0">
              <a:spcBef>
                <a:spcPct val="0"/>
              </a:spcBef>
              <a:spcAft>
                <a:spcPct val="0"/>
              </a:spcAft>
              <a:defRPr sz="4400">
                <a:solidFill>
                  <a:schemeClr val="tx1"/>
                </a:solidFill>
                <a:latin typeface="Arial" charset="0"/>
                <a:cs typeface="Arial" charset="0"/>
              </a:defRPr>
            </a:lvl5pPr>
            <a:lvl6pPr marL="457200" algn="l" rtl="0" fontAlgn="base">
              <a:spcBef>
                <a:spcPct val="0"/>
              </a:spcBef>
              <a:spcAft>
                <a:spcPct val="0"/>
              </a:spcAft>
              <a:defRPr sz="4400">
                <a:solidFill>
                  <a:schemeClr val="tx1"/>
                </a:solidFill>
                <a:latin typeface="Arial" charset="0"/>
                <a:cs typeface="Arial" charset="0"/>
              </a:defRPr>
            </a:lvl6pPr>
            <a:lvl7pPr marL="914400" algn="l" rtl="0" fontAlgn="base">
              <a:spcBef>
                <a:spcPct val="0"/>
              </a:spcBef>
              <a:spcAft>
                <a:spcPct val="0"/>
              </a:spcAft>
              <a:defRPr sz="4400">
                <a:solidFill>
                  <a:schemeClr val="tx1"/>
                </a:solidFill>
                <a:latin typeface="Arial" charset="0"/>
                <a:cs typeface="Arial" charset="0"/>
              </a:defRPr>
            </a:lvl7pPr>
            <a:lvl8pPr marL="1371600" algn="l" rtl="0" fontAlgn="base">
              <a:spcBef>
                <a:spcPct val="0"/>
              </a:spcBef>
              <a:spcAft>
                <a:spcPct val="0"/>
              </a:spcAft>
              <a:defRPr sz="4400">
                <a:solidFill>
                  <a:schemeClr val="tx1"/>
                </a:solidFill>
                <a:latin typeface="Arial" charset="0"/>
                <a:cs typeface="Arial" charset="0"/>
              </a:defRPr>
            </a:lvl8pPr>
            <a:lvl9pPr marL="1828800" algn="l" rtl="0" fontAlgn="base">
              <a:spcBef>
                <a:spcPct val="0"/>
              </a:spcBef>
              <a:spcAft>
                <a:spcPct val="0"/>
              </a:spcAft>
              <a:defRPr sz="4400">
                <a:solidFill>
                  <a:schemeClr val="tx1"/>
                </a:solidFill>
                <a:latin typeface="Arial" charset="0"/>
                <a:cs typeface="Arial" charset="0"/>
              </a:defRPr>
            </a:lvl9pPr>
          </a:lstStyle>
          <a:p>
            <a:pPr algn="ctr" eaLnBrk="1" hangingPunct="1"/>
            <a:r>
              <a:rPr lang="pl-PL" altLang="pl-PL" sz="4000" b="1" i="1" kern="0" dirty="0">
                <a:solidFill>
                  <a:prstClr val="black"/>
                </a:solidFill>
                <a:latin typeface="Times New Roman" pitchFamily="18" charset="0"/>
                <a:cs typeface="Times New Roman" pitchFamily="18" charset="0"/>
              </a:rPr>
              <a:t>Materiały promocyjne oparte na zasobach, tradycji, produktach</a:t>
            </a:r>
            <a:br>
              <a:rPr lang="pl-PL" altLang="pl-PL" sz="4000" b="1" i="1" kern="0" dirty="0">
                <a:solidFill>
                  <a:prstClr val="black"/>
                </a:solidFill>
                <a:latin typeface="Times New Roman" pitchFamily="18" charset="0"/>
                <a:cs typeface="Times New Roman" pitchFamily="18" charset="0"/>
              </a:rPr>
            </a:br>
            <a:endParaRPr lang="pl-PL" altLang="pl-PL" sz="4000" b="1" i="1" kern="0"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169716913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1275" y="0"/>
            <a:ext cx="4608513" cy="6584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pole tekstowe 1"/>
          <p:cNvSpPr txBox="1">
            <a:spLocks noChangeArrowheads="1"/>
          </p:cNvSpPr>
          <p:nvPr/>
        </p:nvSpPr>
        <p:spPr bwMode="auto">
          <a:xfrm>
            <a:off x="222570" y="784096"/>
            <a:ext cx="3600450" cy="5016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itchFamily="2" charset="2"/>
              <a:buChar char="n"/>
              <a:defRPr sz="3200">
                <a:solidFill>
                  <a:schemeClr val="tx1"/>
                </a:solidFill>
                <a:latin typeface="Arial" charset="0"/>
                <a:cs typeface="Arial" charset="0"/>
              </a:defRPr>
            </a:lvl1pPr>
            <a:lvl2pPr marL="742950" indent="-285750">
              <a:spcBef>
                <a:spcPct val="20000"/>
              </a:spcBef>
              <a:buClr>
                <a:schemeClr val="accent2"/>
              </a:buClr>
              <a:buSzPct val="80000"/>
              <a:buFont typeface="Wingdings" pitchFamily="2" charset="2"/>
              <a:buChar char="¨"/>
              <a:defRPr sz="2800">
                <a:solidFill>
                  <a:schemeClr val="tx1"/>
                </a:solidFill>
                <a:latin typeface="Arial" charset="0"/>
                <a:cs typeface="Arial" charset="0"/>
              </a:defRPr>
            </a:lvl2pPr>
            <a:lvl3pPr marL="1143000" indent="-228600">
              <a:spcBef>
                <a:spcPct val="20000"/>
              </a:spcBef>
              <a:buClr>
                <a:schemeClr val="bg2"/>
              </a:buClr>
              <a:buSzPct val="65000"/>
              <a:buFont typeface="Wingdings" pitchFamily="2" charset="2"/>
              <a:buChar char="n"/>
              <a:defRPr sz="2400">
                <a:solidFill>
                  <a:schemeClr val="tx1"/>
                </a:solidFill>
                <a:latin typeface="Arial" charset="0"/>
                <a:cs typeface="Arial" charset="0"/>
              </a:defRPr>
            </a:lvl3pPr>
            <a:lvl4pPr marL="1600200" indent="-228600">
              <a:spcBef>
                <a:spcPct val="20000"/>
              </a:spcBef>
              <a:buClr>
                <a:schemeClr val="accent2"/>
              </a:buClr>
              <a:buSzPct val="70000"/>
              <a:buFont typeface="Wingdings" pitchFamily="2" charset="2"/>
              <a:buChar char="¨"/>
              <a:defRPr sz="2000">
                <a:solidFill>
                  <a:schemeClr val="tx1"/>
                </a:solidFill>
                <a:latin typeface="Arial" charset="0"/>
                <a:cs typeface="Arial" charset="0"/>
              </a:defRPr>
            </a:lvl4pPr>
            <a:lvl5pPr marL="2057400" indent="-228600">
              <a:spcBef>
                <a:spcPct val="20000"/>
              </a:spcBef>
              <a:buClr>
                <a:schemeClr val="bg2"/>
              </a:buClr>
              <a:buFont typeface="Wingdings" pitchFamily="2" charset="2"/>
              <a:buChar char="§"/>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cs typeface="Arial" charset="0"/>
              </a:defRPr>
            </a:lvl9pPr>
          </a:lstStyle>
          <a:p>
            <a:pPr eaLnBrk="0" fontAlgn="base" hangingPunct="0">
              <a:spcBef>
                <a:spcPct val="0"/>
              </a:spcBef>
              <a:spcAft>
                <a:spcPct val="0"/>
              </a:spcAft>
              <a:buClrTx/>
              <a:buSzTx/>
              <a:buFontTx/>
              <a:buNone/>
            </a:pPr>
            <a:r>
              <a:rPr lang="pl-PL" altLang="pl-PL" sz="4000" dirty="0">
                <a:solidFill>
                  <a:srgbClr val="003300"/>
                </a:solidFill>
                <a:latin typeface="Times New Roman" pitchFamily="18" charset="0"/>
              </a:rPr>
              <a:t>24 wydarzenia w 2014 r. </a:t>
            </a:r>
          </a:p>
          <a:p>
            <a:pPr eaLnBrk="0" fontAlgn="base" hangingPunct="0">
              <a:spcBef>
                <a:spcPct val="0"/>
              </a:spcBef>
              <a:spcAft>
                <a:spcPct val="0"/>
              </a:spcAft>
              <a:buClrTx/>
              <a:buSzTx/>
              <a:buFontTx/>
              <a:buNone/>
            </a:pPr>
            <a:r>
              <a:rPr lang="pl-PL" altLang="pl-PL" sz="4000" dirty="0">
                <a:solidFill>
                  <a:srgbClr val="003300"/>
                </a:solidFill>
                <a:latin typeface="Times New Roman" pitchFamily="18" charset="0"/>
              </a:rPr>
              <a:t>60 wydarzeń w 2016 r. </a:t>
            </a:r>
          </a:p>
          <a:p>
            <a:pPr eaLnBrk="0" fontAlgn="base" hangingPunct="0">
              <a:spcBef>
                <a:spcPct val="0"/>
              </a:spcBef>
              <a:spcAft>
                <a:spcPct val="0"/>
              </a:spcAft>
              <a:buClrTx/>
              <a:buSzTx/>
              <a:buFontTx/>
              <a:buNone/>
            </a:pPr>
            <a:r>
              <a:rPr lang="pl-PL" altLang="pl-PL" sz="4000" dirty="0">
                <a:solidFill>
                  <a:srgbClr val="003300"/>
                </a:solidFill>
                <a:latin typeface="Times New Roman" pitchFamily="18" charset="0"/>
              </a:rPr>
              <a:t>Obecnie w strategii objęty grantami – nowe wydarzenia</a:t>
            </a:r>
          </a:p>
        </p:txBody>
      </p:sp>
    </p:spTree>
    <p:extLst>
      <p:ext uri="{BB962C8B-B14F-4D97-AF65-F5344CB8AC3E}">
        <p14:creationId xmlns:p14="http://schemas.microsoft.com/office/powerpoint/2010/main" val="142404019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4514" name="Obiekt 1"/>
          <p:cNvGraphicFramePr>
            <a:graphicFrameLocks noChangeAspect="1"/>
          </p:cNvGraphicFramePr>
          <p:nvPr/>
        </p:nvGraphicFramePr>
        <p:xfrm>
          <a:off x="179388" y="-603250"/>
          <a:ext cx="8694737" cy="12292013"/>
        </p:xfrm>
        <a:graphic>
          <a:graphicData uri="http://schemas.openxmlformats.org/presentationml/2006/ole">
            <mc:AlternateContent xmlns:mc="http://schemas.openxmlformats.org/markup-compatibility/2006">
              <mc:Choice xmlns:v="urn:schemas-microsoft-com:vml" Requires="v">
                <p:oleObj spid="_x0000_s42014" name="Acrobat Document" r:id="rId3" imgW="8019843" imgH="11343950" progId="AcroExch.Document.11">
                  <p:embed/>
                </p:oleObj>
              </mc:Choice>
              <mc:Fallback>
                <p:oleObj name="Acrobat Document" r:id="rId3" imgW="8019843" imgH="11343950" progId="AcroExch.Document.11">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388" y="-603250"/>
                        <a:ext cx="8694737" cy="1229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74179232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376" y="764704"/>
            <a:ext cx="9093448" cy="5112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6492287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p:cNvPicPr>
            <a:picLocks noChangeAspect="1"/>
          </p:cNvPicPr>
          <p:nvPr/>
        </p:nvPicPr>
        <p:blipFill>
          <a:blip r:embed="rId2"/>
          <a:stretch>
            <a:fillRect/>
          </a:stretch>
        </p:blipFill>
        <p:spPr>
          <a:xfrm>
            <a:off x="96293" y="548680"/>
            <a:ext cx="8964488" cy="5040064"/>
          </a:xfrm>
          <a:prstGeom prst="rect">
            <a:avLst/>
          </a:prstGeom>
        </p:spPr>
      </p:pic>
      <p:sp>
        <p:nvSpPr>
          <p:cNvPr id="3" name="pole tekstowe 2"/>
          <p:cNvSpPr txBox="1"/>
          <p:nvPr/>
        </p:nvSpPr>
        <p:spPr>
          <a:xfrm>
            <a:off x="124721" y="5805264"/>
            <a:ext cx="8907631" cy="400110"/>
          </a:xfrm>
          <a:prstGeom prst="rect">
            <a:avLst/>
          </a:prstGeom>
          <a:noFill/>
        </p:spPr>
        <p:txBody>
          <a:bodyPr wrap="none" rtlCol="0">
            <a:spAutoFit/>
          </a:bodyPr>
          <a:lstStyle/>
          <a:p>
            <a:r>
              <a:rPr lang="pl-PL" sz="2000" b="1" dirty="0"/>
              <a:t>W ramach projektu współpracy 2019 r. powstała strona </a:t>
            </a:r>
            <a:r>
              <a:rPr lang="pl-PL" sz="2000" b="1" dirty="0">
                <a:hlinkClick r:id="rId3"/>
              </a:rPr>
              <a:t>www.skarbiecduchagor.pl</a:t>
            </a:r>
            <a:r>
              <a:rPr lang="pl-PL" sz="2000" b="1" dirty="0"/>
              <a:t> </a:t>
            </a:r>
          </a:p>
        </p:txBody>
      </p:sp>
    </p:spTree>
    <p:extLst>
      <p:ext uri="{BB962C8B-B14F-4D97-AF65-F5344CB8AC3E}">
        <p14:creationId xmlns:p14="http://schemas.microsoft.com/office/powerpoint/2010/main" val="88157842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688" y="548680"/>
            <a:ext cx="5114925" cy="2243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pole tekstowe 1"/>
          <p:cNvSpPr txBox="1"/>
          <p:nvPr/>
        </p:nvSpPr>
        <p:spPr>
          <a:xfrm>
            <a:off x="539552" y="2877252"/>
            <a:ext cx="8280920" cy="2554545"/>
          </a:xfrm>
          <a:prstGeom prst="rect">
            <a:avLst/>
          </a:prstGeom>
          <a:noFill/>
        </p:spPr>
        <p:txBody>
          <a:bodyPr wrap="square" rtlCol="0">
            <a:spAutoFit/>
          </a:bodyPr>
          <a:lstStyle/>
          <a:p>
            <a:r>
              <a:rPr lang="pl-PL" sz="3200" b="1" dirty="0"/>
              <a:t>28 PRZYZNANYCH CERTYFIKATÓW:</a:t>
            </a:r>
          </a:p>
          <a:p>
            <a:pPr marL="342900" indent="-342900">
              <a:buFontTx/>
              <a:buChar char="-"/>
            </a:pPr>
            <a:r>
              <a:rPr lang="pl-PL" sz="3200" b="1" dirty="0"/>
              <a:t>14 PRODUKTY ŻYWNOŚCIOWE</a:t>
            </a:r>
          </a:p>
          <a:p>
            <a:pPr marL="342900" indent="-342900">
              <a:buFontTx/>
              <a:buChar char="-"/>
            </a:pPr>
            <a:r>
              <a:rPr lang="pl-PL" sz="3200" b="1" dirty="0"/>
              <a:t>7 PRODUKTY RZEMIEŚLNICZE</a:t>
            </a:r>
          </a:p>
          <a:p>
            <a:pPr marL="342900" indent="-342900">
              <a:buFontTx/>
              <a:buChar char="-"/>
            </a:pPr>
            <a:r>
              <a:rPr lang="pl-PL" sz="3200" b="1" dirty="0"/>
              <a:t>6 USŁUGI</a:t>
            </a:r>
          </a:p>
          <a:p>
            <a:pPr marL="342900" indent="-342900">
              <a:buFontTx/>
              <a:buChar char="-"/>
            </a:pPr>
            <a:r>
              <a:rPr lang="pl-PL" sz="3200" b="1" dirty="0"/>
              <a:t>1 produkt turystyczny</a:t>
            </a:r>
          </a:p>
        </p:txBody>
      </p:sp>
      <p:sp>
        <p:nvSpPr>
          <p:cNvPr id="3" name="pole tekstowe 2"/>
          <p:cNvSpPr txBox="1"/>
          <p:nvPr/>
        </p:nvSpPr>
        <p:spPr>
          <a:xfrm>
            <a:off x="251520" y="5301208"/>
            <a:ext cx="8856984" cy="1015663"/>
          </a:xfrm>
          <a:prstGeom prst="rect">
            <a:avLst/>
          </a:prstGeom>
          <a:noFill/>
        </p:spPr>
        <p:txBody>
          <a:bodyPr wrap="square" rtlCol="0">
            <a:spAutoFit/>
          </a:bodyPr>
          <a:lstStyle/>
          <a:p>
            <a:r>
              <a:rPr lang="pl-PL" sz="2000" b="1" dirty="0"/>
              <a:t>Obecnie 5 zgłoszeń – w poczekalni oczekuje na ocenę: Muzeum Sentymentów, Muzeum Ziemi </a:t>
            </a:r>
            <a:r>
              <a:rPr lang="pl-PL" sz="2000" b="1" dirty="0" err="1"/>
              <a:t>Juna</a:t>
            </a:r>
            <a:r>
              <a:rPr lang="pl-PL" sz="2000" b="1" dirty="0"/>
              <a:t>, Przetwórnia ekologiczna „Mandala”, Stara Walizka, Wydawnictwo regionalne ADREM</a:t>
            </a:r>
          </a:p>
        </p:txBody>
      </p:sp>
    </p:spTree>
    <p:extLst>
      <p:ext uri="{BB962C8B-B14F-4D97-AF65-F5344CB8AC3E}">
        <p14:creationId xmlns:p14="http://schemas.microsoft.com/office/powerpoint/2010/main" val="365699066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688" y="700094"/>
            <a:ext cx="5114925" cy="2243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pole tekstowe 1"/>
          <p:cNvSpPr txBox="1"/>
          <p:nvPr/>
        </p:nvSpPr>
        <p:spPr>
          <a:xfrm>
            <a:off x="514803" y="3079849"/>
            <a:ext cx="8280920" cy="3046988"/>
          </a:xfrm>
          <a:prstGeom prst="rect">
            <a:avLst/>
          </a:prstGeom>
          <a:noFill/>
        </p:spPr>
        <p:txBody>
          <a:bodyPr wrap="square" rtlCol="0">
            <a:spAutoFit/>
          </a:bodyPr>
          <a:lstStyle/>
          <a:p>
            <a:r>
              <a:rPr lang="pl-PL" sz="3200" b="1" dirty="0"/>
              <a:t>Na stronie </a:t>
            </a:r>
            <a:r>
              <a:rPr lang="pl-PL" sz="3200" b="1" dirty="0">
                <a:hlinkClick r:id="rId3"/>
              </a:rPr>
              <a:t>www.duchgor.org</a:t>
            </a:r>
            <a:r>
              <a:rPr lang="pl-PL" sz="3200" b="1" dirty="0"/>
              <a:t> znajdują się:</a:t>
            </a:r>
          </a:p>
          <a:p>
            <a:pPr marL="457200" indent="-457200">
              <a:buFontTx/>
              <a:buChar char="-"/>
            </a:pPr>
            <a:r>
              <a:rPr lang="pl-PL" sz="3200" b="1" dirty="0"/>
              <a:t>Regulamin marki</a:t>
            </a:r>
          </a:p>
          <a:p>
            <a:pPr marL="457200" indent="-457200">
              <a:buFontTx/>
              <a:buChar char="-"/>
            </a:pPr>
            <a:r>
              <a:rPr lang="pl-PL" sz="3200" b="1" dirty="0"/>
              <a:t>Wnioski</a:t>
            </a:r>
          </a:p>
          <a:p>
            <a:pPr marL="457200" indent="-457200">
              <a:buFontTx/>
              <a:buChar char="-"/>
            </a:pPr>
            <a:r>
              <a:rPr lang="pl-PL" sz="3200" b="1" dirty="0"/>
              <a:t>Kryteria</a:t>
            </a:r>
          </a:p>
          <a:p>
            <a:pPr marL="457200" indent="-457200">
              <a:buFontTx/>
              <a:buChar char="-"/>
            </a:pPr>
            <a:r>
              <a:rPr lang="pl-PL" sz="3200" b="1" dirty="0"/>
              <a:t>Zestawienie użytkowników w danym roku.</a:t>
            </a:r>
          </a:p>
          <a:p>
            <a:pPr marL="457200" indent="-457200">
              <a:buFontTx/>
              <a:buChar char="-"/>
            </a:pPr>
            <a:endParaRPr lang="pl-PL" sz="3200" b="1" dirty="0"/>
          </a:p>
        </p:txBody>
      </p:sp>
    </p:spTree>
    <p:extLst>
      <p:ext uri="{BB962C8B-B14F-4D97-AF65-F5344CB8AC3E}">
        <p14:creationId xmlns:p14="http://schemas.microsoft.com/office/powerpoint/2010/main" val="267696925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p:cNvSpPr txBox="1"/>
          <p:nvPr/>
        </p:nvSpPr>
        <p:spPr>
          <a:xfrm>
            <a:off x="0" y="620688"/>
            <a:ext cx="9144000" cy="5632311"/>
          </a:xfrm>
          <a:prstGeom prst="rect">
            <a:avLst/>
          </a:prstGeom>
          <a:noFill/>
        </p:spPr>
        <p:txBody>
          <a:bodyPr wrap="square" rtlCol="0">
            <a:spAutoFit/>
          </a:bodyPr>
          <a:lstStyle/>
          <a:p>
            <a:r>
              <a:rPr lang="pl-PL" b="1" dirty="0"/>
              <a:t>FUNKCJONOWANIE MARLKI LOKALNEJ:</a:t>
            </a:r>
          </a:p>
          <a:p>
            <a:r>
              <a:rPr lang="pl-PL" b="1" dirty="0"/>
              <a:t>Mocne strony:</a:t>
            </a:r>
          </a:p>
          <a:p>
            <a:r>
              <a:rPr lang="pl-PL" dirty="0"/>
              <a:t>1. Tzw. kapitułę przyjmującą kolejne produkty/usługi stanowi Rada Producentów z przyznaną marką lokalną.</a:t>
            </a:r>
          </a:p>
          <a:p>
            <a:r>
              <a:rPr lang="pl-PL" dirty="0"/>
              <a:t>2. Zawierana jest tzw. umowa licencyjna na użytkowanie znaku.</a:t>
            </a:r>
          </a:p>
          <a:p>
            <a:r>
              <a:rPr lang="pl-PL" dirty="0"/>
              <a:t>3. Opłata w wys. 200 zł rocznie uiszczana jest w postaci darowizny na markę.</a:t>
            </a:r>
          </a:p>
          <a:p>
            <a:r>
              <a:rPr lang="pl-PL" dirty="0"/>
              <a:t>4. Środki przeznaczane są na wydatki na promocję marki lokalnej – wspólna decyzja Rady Producentów np. artykuł prasowy, foldery, tabliczki identyfikacyjne </a:t>
            </a:r>
            <a:r>
              <a:rPr lang="pl-PL" dirty="0" err="1"/>
              <a:t>itd</a:t>
            </a:r>
            <a:r>
              <a:rPr lang="pl-PL" dirty="0"/>
              <a:t>…</a:t>
            </a:r>
          </a:p>
          <a:p>
            <a:r>
              <a:rPr lang="pl-PL" dirty="0"/>
              <a:t>5. Każdy producent jest równocześnie członkiem LGD – wymóg formalny.</a:t>
            </a:r>
          </a:p>
          <a:p>
            <a:r>
              <a:rPr lang="pl-PL" dirty="0"/>
              <a:t>6. Składki członkowskie możliwe są do „odpracowania” na rzecz LGD lub marki. Możliwe jest również rozliczenie w postaci przekazania towaru, który przekazujemy na nagrody, co stanowi element promocji i reklamy tych produktów np. w koszach produktów lokalnych w takich wydarzeniach jak: „Człowiek Roku”, „</a:t>
            </a:r>
            <a:r>
              <a:rPr lang="pl-PL" dirty="0" err="1"/>
              <a:t>Ice</a:t>
            </a:r>
            <a:r>
              <a:rPr lang="pl-PL" dirty="0"/>
              <a:t> </a:t>
            </a:r>
            <a:r>
              <a:rPr lang="pl-PL" dirty="0" err="1"/>
              <a:t>man</a:t>
            </a:r>
            <a:r>
              <a:rPr lang="pl-PL" dirty="0"/>
              <a:t>”, </a:t>
            </a:r>
          </a:p>
          <a:p>
            <a:r>
              <a:rPr lang="pl-PL" b="1" dirty="0"/>
              <a:t>Słabe strony:</a:t>
            </a:r>
          </a:p>
          <a:p>
            <a:pPr marL="342900" indent="-342900">
              <a:buAutoNum type="arabicPeriod"/>
            </a:pPr>
            <a:r>
              <a:rPr lang="pl-PL" dirty="0"/>
              <a:t>Brak środków na wdrażanie marki.</a:t>
            </a:r>
          </a:p>
          <a:p>
            <a:pPr marL="342900" indent="-342900">
              <a:buAutoNum type="arabicPeriod"/>
            </a:pPr>
            <a:r>
              <a:rPr lang="pl-PL" dirty="0"/>
              <a:t>Brak strategii wdrażania.</a:t>
            </a:r>
          </a:p>
          <a:p>
            <a:pPr marL="342900" indent="-342900">
              <a:buAutoNum type="arabicPeriod"/>
            </a:pPr>
            <a:r>
              <a:rPr lang="pl-PL" dirty="0"/>
              <a:t>Obecnie zabezpieczamy środki w ramach kolejnego projektu współpracy (4 dolnośląskie LGD), ale jest to niesymetryczny czas w stosunku do działania marki. Powinno to być zdecydowanie wcześniej.</a:t>
            </a:r>
          </a:p>
          <a:p>
            <a:pPr marL="342900" indent="-342900">
              <a:buAutoNum type="arabicPeriod"/>
            </a:pPr>
            <a:r>
              <a:rPr lang="pl-PL" dirty="0"/>
              <a:t>Brak wdrożenia powszechniej do restauracji w regionie.</a:t>
            </a:r>
          </a:p>
        </p:txBody>
      </p:sp>
    </p:spTree>
    <p:extLst>
      <p:ext uri="{BB962C8B-B14F-4D97-AF65-F5344CB8AC3E}">
        <p14:creationId xmlns:p14="http://schemas.microsoft.com/office/powerpoint/2010/main" val="92077310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688" y="700094"/>
            <a:ext cx="5114925" cy="2243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pole tekstowe 1"/>
          <p:cNvSpPr txBox="1"/>
          <p:nvPr/>
        </p:nvSpPr>
        <p:spPr>
          <a:xfrm>
            <a:off x="84663" y="2943231"/>
            <a:ext cx="9036496" cy="3539430"/>
          </a:xfrm>
          <a:prstGeom prst="rect">
            <a:avLst/>
          </a:prstGeom>
          <a:noFill/>
        </p:spPr>
        <p:txBody>
          <a:bodyPr wrap="square" rtlCol="0">
            <a:spAutoFit/>
          </a:bodyPr>
          <a:lstStyle/>
          <a:p>
            <a:r>
              <a:rPr lang="pl-PL" sz="3200" dirty="0"/>
              <a:t>Znak chroniony jest na podstawie świadectwa ochronnego wydanego przez Urząd Patentowy Rzeczypospolitej Polskiej.  Prawo ochronne nr 271253 trwające od dnia 16.10.2013 r. – złożenia wniosku. Faktycznie otrzymane w listopadzie 2014 r. Ok. 1 roku trwa proces. W naszym przypadku realizowany był przez kancelarię prawną.</a:t>
            </a:r>
            <a:endParaRPr lang="pl-PL" sz="3200" b="1" dirty="0"/>
          </a:p>
        </p:txBody>
      </p:sp>
    </p:spTree>
    <p:extLst>
      <p:ext uri="{BB962C8B-B14F-4D97-AF65-F5344CB8AC3E}">
        <p14:creationId xmlns:p14="http://schemas.microsoft.com/office/powerpoint/2010/main" val="11137004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p:cNvSpPr/>
          <p:nvPr/>
        </p:nvSpPr>
        <p:spPr>
          <a:xfrm>
            <a:off x="179512" y="733425"/>
            <a:ext cx="8424862" cy="6124575"/>
          </a:xfrm>
          <a:prstGeom prst="rect">
            <a:avLst/>
          </a:prstGeom>
        </p:spPr>
        <p:txBody>
          <a:bodyPr>
            <a:spAutoFit/>
          </a:bodyPr>
          <a:lstStyle/>
          <a:p>
            <a:pPr marL="514350" indent="-514350" eaLnBrk="1" fontAlgn="auto" hangingPunct="1">
              <a:spcBef>
                <a:spcPts val="0"/>
              </a:spcBef>
              <a:spcAft>
                <a:spcPts val="0"/>
              </a:spcAft>
              <a:buFontTx/>
              <a:buAutoNum type="arabicPeriod"/>
              <a:defRPr/>
            </a:pPr>
            <a:r>
              <a:rPr lang="pl-PL" sz="2800" b="1" kern="0" dirty="0">
                <a:solidFill>
                  <a:srgbClr val="000000"/>
                </a:solidFill>
              </a:rPr>
              <a:t>Powstała Społeczna Rada Producentów – głównie ocena i przyjmowanie nowych produktów,</a:t>
            </a:r>
          </a:p>
          <a:p>
            <a:pPr marL="514350" indent="-514350" eaLnBrk="1" fontAlgn="auto" hangingPunct="1">
              <a:spcBef>
                <a:spcPts val="0"/>
              </a:spcBef>
              <a:spcAft>
                <a:spcPts val="0"/>
              </a:spcAft>
              <a:buFontTx/>
              <a:buAutoNum type="arabicPeriod"/>
              <a:defRPr/>
            </a:pPr>
            <a:r>
              <a:rPr lang="pl-PL" sz="2800" b="1" kern="0" dirty="0">
                <a:solidFill>
                  <a:srgbClr val="000000"/>
                </a:solidFill>
              </a:rPr>
              <a:t>Powstał Regulamin zrzeszenia w skarbcu i zasad sprzedaży,</a:t>
            </a:r>
          </a:p>
          <a:p>
            <a:pPr marL="514350" indent="-514350" eaLnBrk="1" fontAlgn="auto" hangingPunct="1">
              <a:spcBef>
                <a:spcPts val="0"/>
              </a:spcBef>
              <a:spcAft>
                <a:spcPts val="0"/>
              </a:spcAft>
              <a:buFontTx/>
              <a:buAutoNum type="arabicPeriod"/>
              <a:defRPr/>
            </a:pPr>
            <a:r>
              <a:rPr lang="pl-PL" sz="2800" b="1" dirty="0">
                <a:solidFill>
                  <a:srgbClr val="000000"/>
                </a:solidFill>
              </a:rPr>
              <a:t>Stowarzyszenie zapewniało:</a:t>
            </a:r>
          </a:p>
          <a:p>
            <a:pPr>
              <a:buFontTx/>
              <a:buChar char="•"/>
              <a:defRPr/>
            </a:pPr>
            <a:r>
              <a:rPr lang="pl-PL" sz="2800" b="1" dirty="0">
                <a:solidFill>
                  <a:srgbClr val="000000"/>
                </a:solidFill>
              </a:rPr>
              <a:t> utrzymanie</a:t>
            </a:r>
            <a:r>
              <a:rPr lang="pl-PL" sz="2800" dirty="0">
                <a:solidFill>
                  <a:srgbClr val="000000"/>
                </a:solidFill>
              </a:rPr>
              <a:t> lokalu</a:t>
            </a:r>
          </a:p>
          <a:p>
            <a:pPr>
              <a:buFontTx/>
              <a:buChar char="•"/>
              <a:defRPr/>
            </a:pPr>
            <a:r>
              <a:rPr lang="pl-PL" sz="2800" dirty="0">
                <a:solidFill>
                  <a:srgbClr val="000000"/>
                </a:solidFill>
              </a:rPr>
              <a:t> </a:t>
            </a:r>
            <a:r>
              <a:rPr lang="pl-PL" sz="2800" b="1" dirty="0">
                <a:solidFill>
                  <a:srgbClr val="000000"/>
                </a:solidFill>
              </a:rPr>
              <a:t>wizualizację </a:t>
            </a:r>
            <a:r>
              <a:rPr lang="pl-PL" sz="2800" dirty="0">
                <a:solidFill>
                  <a:srgbClr val="000000"/>
                </a:solidFill>
              </a:rPr>
              <a:t>promocji i sprzedaży</a:t>
            </a:r>
          </a:p>
          <a:p>
            <a:pPr>
              <a:buFontTx/>
              <a:buChar char="•"/>
              <a:defRPr/>
            </a:pPr>
            <a:r>
              <a:rPr lang="pl-PL" sz="2800" dirty="0">
                <a:solidFill>
                  <a:srgbClr val="000000"/>
                </a:solidFill>
              </a:rPr>
              <a:t> </a:t>
            </a:r>
            <a:r>
              <a:rPr lang="pl-PL" sz="2800" b="1" dirty="0">
                <a:solidFill>
                  <a:srgbClr val="000000"/>
                </a:solidFill>
              </a:rPr>
              <a:t>zrzeszanie </a:t>
            </a:r>
            <a:r>
              <a:rPr lang="pl-PL" sz="2800" dirty="0">
                <a:solidFill>
                  <a:srgbClr val="000000"/>
                </a:solidFill>
              </a:rPr>
              <a:t>producentów</a:t>
            </a:r>
          </a:p>
          <a:p>
            <a:pPr>
              <a:buFontTx/>
              <a:buChar char="•"/>
              <a:defRPr/>
            </a:pPr>
            <a:r>
              <a:rPr lang="pl-PL" sz="2800" dirty="0">
                <a:solidFill>
                  <a:srgbClr val="000000"/>
                </a:solidFill>
              </a:rPr>
              <a:t> wspiera producentów w organizacji promocji i sprzedaży bezpośredniej </a:t>
            </a:r>
            <a:r>
              <a:rPr lang="pl-PL" sz="2800" b="1" dirty="0">
                <a:solidFill>
                  <a:srgbClr val="000000"/>
                </a:solidFill>
              </a:rPr>
              <a:t>(sprzedaż zgodna z prawem – SANEPID, US),</a:t>
            </a:r>
          </a:p>
          <a:p>
            <a:pPr>
              <a:buFontTx/>
              <a:buChar char="•"/>
              <a:defRPr/>
            </a:pPr>
            <a:r>
              <a:rPr lang="pl-PL" sz="2800" b="1" dirty="0">
                <a:solidFill>
                  <a:srgbClr val="000000"/>
                </a:solidFill>
              </a:rPr>
              <a:t> szkolenia producentów,</a:t>
            </a:r>
          </a:p>
          <a:p>
            <a:pPr>
              <a:buFontTx/>
              <a:buChar char="•"/>
              <a:defRPr/>
            </a:pPr>
            <a:r>
              <a:rPr lang="pl-PL" sz="2800" b="1" dirty="0">
                <a:solidFill>
                  <a:srgbClr val="000000"/>
                </a:solidFill>
              </a:rPr>
              <a:t> wyjazdy studyjne.</a:t>
            </a:r>
          </a:p>
          <a:p>
            <a:pPr algn="ctr" eaLnBrk="1" fontAlgn="auto" hangingPunct="1">
              <a:spcBef>
                <a:spcPts val="0"/>
              </a:spcBef>
              <a:spcAft>
                <a:spcPts val="0"/>
              </a:spcAft>
              <a:defRPr/>
            </a:pPr>
            <a:endParaRPr lang="pl-PL" sz="2800" b="1" kern="0" dirty="0">
              <a:solidFill>
                <a:srgbClr val="000000"/>
              </a:solidFill>
            </a:endParaRPr>
          </a:p>
        </p:txBody>
      </p:sp>
    </p:spTree>
    <p:extLst>
      <p:ext uri="{BB962C8B-B14F-4D97-AF65-F5344CB8AC3E}">
        <p14:creationId xmlns:p14="http://schemas.microsoft.com/office/powerpoint/2010/main" val="11671577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688" y="700094"/>
            <a:ext cx="5114925" cy="2243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pole tekstowe 1"/>
          <p:cNvSpPr txBox="1"/>
          <p:nvPr/>
        </p:nvSpPr>
        <p:spPr>
          <a:xfrm>
            <a:off x="251520" y="3356992"/>
            <a:ext cx="9036496" cy="2062103"/>
          </a:xfrm>
          <a:prstGeom prst="rect">
            <a:avLst/>
          </a:prstGeom>
          <a:noFill/>
        </p:spPr>
        <p:txBody>
          <a:bodyPr wrap="square" rtlCol="0">
            <a:spAutoFit/>
          </a:bodyPr>
          <a:lstStyle/>
          <a:p>
            <a:r>
              <a:rPr lang="pl-PL" sz="3200" dirty="0"/>
              <a:t>Sprzedaż w sklepiku jest prowadzona zasadach działalności odpłatnej organizacji.</a:t>
            </a:r>
          </a:p>
          <a:p>
            <a:r>
              <a:rPr lang="pl-PL" sz="3200" b="1" dirty="0"/>
              <a:t>Prowadzenie informacji turystycznej zostało nam zlecone w 2014 r.</a:t>
            </a:r>
          </a:p>
        </p:txBody>
      </p:sp>
    </p:spTree>
    <p:extLst>
      <p:ext uri="{BB962C8B-B14F-4D97-AF65-F5344CB8AC3E}">
        <p14:creationId xmlns:p14="http://schemas.microsoft.com/office/powerpoint/2010/main" val="412397373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688" y="700094"/>
            <a:ext cx="5114925" cy="2243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pole tekstowe 1"/>
          <p:cNvSpPr txBox="1"/>
          <p:nvPr/>
        </p:nvSpPr>
        <p:spPr>
          <a:xfrm>
            <a:off x="323528" y="3140968"/>
            <a:ext cx="9036496" cy="3539430"/>
          </a:xfrm>
          <a:prstGeom prst="rect">
            <a:avLst/>
          </a:prstGeom>
          <a:noFill/>
        </p:spPr>
        <p:txBody>
          <a:bodyPr wrap="square" rtlCol="0">
            <a:spAutoFit/>
          </a:bodyPr>
          <a:lstStyle/>
          <a:p>
            <a:r>
              <a:rPr lang="pl-PL" sz="3200" dirty="0"/>
              <a:t>Lokalna Grupa Działania Partnerstwo Ducha Gór</a:t>
            </a:r>
          </a:p>
          <a:p>
            <a:r>
              <a:rPr lang="pl-PL" sz="3200" b="1" dirty="0"/>
              <a:t> ul. Konstytucji 3 Maja 25</a:t>
            </a:r>
          </a:p>
          <a:p>
            <a:r>
              <a:rPr lang="pl-PL" sz="3200" b="1" dirty="0"/>
              <a:t>58-540 Karpacz</a:t>
            </a:r>
          </a:p>
          <a:p>
            <a:r>
              <a:rPr lang="pl-PL" sz="3200" b="1" dirty="0"/>
              <a:t>Tel. 756442165</a:t>
            </a:r>
          </a:p>
          <a:p>
            <a:r>
              <a:rPr lang="pl-PL" sz="3200" b="1" dirty="0">
                <a:hlinkClick r:id="rId3"/>
              </a:rPr>
              <a:t>www.duchgor.org</a:t>
            </a:r>
            <a:r>
              <a:rPr lang="pl-PL" sz="3200" b="1" dirty="0"/>
              <a:t>, </a:t>
            </a:r>
            <a:r>
              <a:rPr lang="pl-PL" sz="3200" b="1" dirty="0">
                <a:hlinkClick r:id="rId4"/>
              </a:rPr>
              <a:t>www.skarbiecduchgor.pl</a:t>
            </a:r>
            <a:r>
              <a:rPr lang="pl-PL" sz="3200" b="1" dirty="0"/>
              <a:t> </a:t>
            </a:r>
          </a:p>
          <a:p>
            <a:r>
              <a:rPr lang="pl-PL" sz="3200" b="1" dirty="0"/>
              <a:t>e-mail: sekretariat@duchgor.org</a:t>
            </a:r>
          </a:p>
          <a:p>
            <a:endParaRPr lang="pl-PL" sz="3200" b="1" dirty="0"/>
          </a:p>
        </p:txBody>
      </p:sp>
    </p:spTree>
    <p:extLst>
      <p:ext uri="{BB962C8B-B14F-4D97-AF65-F5344CB8AC3E}">
        <p14:creationId xmlns:p14="http://schemas.microsoft.com/office/powerpoint/2010/main" val="15053112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p:cNvSpPr/>
          <p:nvPr/>
        </p:nvSpPr>
        <p:spPr>
          <a:xfrm>
            <a:off x="395288" y="620713"/>
            <a:ext cx="8353425" cy="5016500"/>
          </a:xfrm>
          <a:prstGeom prst="rect">
            <a:avLst/>
          </a:prstGeom>
        </p:spPr>
        <p:txBody>
          <a:bodyPr>
            <a:spAutoFit/>
          </a:bodyPr>
          <a:lstStyle/>
          <a:p>
            <a:pPr algn="ctr" eaLnBrk="1" fontAlgn="auto" hangingPunct="1">
              <a:spcBef>
                <a:spcPts val="0"/>
              </a:spcBef>
              <a:spcAft>
                <a:spcPts val="0"/>
              </a:spcAft>
              <a:defRPr/>
            </a:pPr>
            <a:r>
              <a:rPr lang="pl-PL" sz="3200" b="1" u="sng" kern="0" dirty="0">
                <a:solidFill>
                  <a:srgbClr val="000000"/>
                </a:solidFill>
              </a:rPr>
              <a:t>Producenci zapewniali:</a:t>
            </a:r>
          </a:p>
          <a:p>
            <a:pPr algn="ctr" eaLnBrk="1" fontAlgn="auto" hangingPunct="1">
              <a:spcBef>
                <a:spcPts val="0"/>
              </a:spcBef>
              <a:spcAft>
                <a:spcPts val="0"/>
              </a:spcAft>
              <a:defRPr/>
            </a:pPr>
            <a:endParaRPr lang="pl-PL" sz="3200" b="1" u="sng" kern="0" dirty="0">
              <a:solidFill>
                <a:srgbClr val="000000"/>
              </a:solidFill>
            </a:endParaRPr>
          </a:p>
          <a:p>
            <a:pPr eaLnBrk="1" fontAlgn="auto" hangingPunct="1">
              <a:spcBef>
                <a:spcPts val="0"/>
              </a:spcBef>
              <a:spcAft>
                <a:spcPts val="0"/>
              </a:spcAft>
              <a:buFontTx/>
              <a:buChar char="•"/>
              <a:defRPr/>
            </a:pPr>
            <a:r>
              <a:rPr lang="pl-PL" sz="3200" b="1" kern="0" dirty="0">
                <a:solidFill>
                  <a:srgbClr val="000000"/>
                </a:solidFill>
              </a:rPr>
              <a:t> jakość produktów </a:t>
            </a:r>
            <a:r>
              <a:rPr lang="pl-PL" sz="3200" kern="0" dirty="0">
                <a:solidFill>
                  <a:srgbClr val="000000"/>
                </a:solidFill>
              </a:rPr>
              <a:t>– rzemiosło i żywność (ręcznie wykonane, wyjątkowe, związane z tradycją zastaną lub przywiezioną ze sobą (np. ze wschodu), bez konserwantów, bez chemii, na naturalnych produktach </a:t>
            </a:r>
            <a:r>
              <a:rPr lang="pl-PL" sz="3200" kern="0" dirty="0" err="1">
                <a:solidFill>
                  <a:srgbClr val="000000"/>
                </a:solidFill>
              </a:rPr>
              <a:t>itp</a:t>
            </a:r>
            <a:r>
              <a:rPr lang="pl-PL" sz="3200" kern="0" dirty="0">
                <a:solidFill>
                  <a:srgbClr val="000000"/>
                </a:solidFill>
              </a:rPr>
              <a:t>…. </a:t>
            </a:r>
          </a:p>
          <a:p>
            <a:pPr eaLnBrk="1" fontAlgn="auto" hangingPunct="1">
              <a:spcBef>
                <a:spcPts val="0"/>
              </a:spcBef>
              <a:spcAft>
                <a:spcPts val="0"/>
              </a:spcAft>
              <a:buFontTx/>
              <a:buChar char="•"/>
              <a:defRPr/>
            </a:pPr>
            <a:r>
              <a:rPr lang="pl-PL" sz="3200" kern="0" dirty="0">
                <a:solidFill>
                  <a:srgbClr val="000000"/>
                </a:solidFill>
              </a:rPr>
              <a:t> </a:t>
            </a:r>
            <a:r>
              <a:rPr lang="pl-PL" sz="3200" b="1" kern="0" dirty="0">
                <a:solidFill>
                  <a:srgbClr val="000000"/>
                </a:solidFill>
              </a:rPr>
              <a:t>udział bezpośredni </a:t>
            </a:r>
            <a:r>
              <a:rPr lang="pl-PL" sz="3200" kern="0" dirty="0">
                <a:solidFill>
                  <a:srgbClr val="000000"/>
                </a:solidFill>
              </a:rPr>
              <a:t>w promocji i sprzedaży produktów (pełnią dyżury i pracują przy działaniach Skarbca).</a:t>
            </a:r>
            <a:endParaRPr lang="pl-PL" sz="3200" b="1" kern="0" dirty="0">
              <a:solidFill>
                <a:srgbClr val="000000"/>
              </a:solidFill>
            </a:endParaRPr>
          </a:p>
        </p:txBody>
      </p:sp>
    </p:spTree>
    <p:extLst>
      <p:ext uri="{BB962C8B-B14F-4D97-AF65-F5344CB8AC3E}">
        <p14:creationId xmlns:p14="http://schemas.microsoft.com/office/powerpoint/2010/main" val="3963196764"/>
      </p:ext>
    </p:extLst>
  </p:cSld>
  <p:clrMapOvr>
    <a:masterClrMapping/>
  </p:clrMapOvr>
</p:sld>
</file>

<file path=ppt/theme/theme1.xml><?xml version="1.0" encoding="utf-8"?>
<a:theme xmlns:a="http://schemas.openxmlformats.org/drawingml/2006/main" name="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7_Piksel">
  <a:themeElements>
    <a:clrScheme name="Piksel 8">
      <a:dk1>
        <a:srgbClr val="003300"/>
      </a:dk1>
      <a:lt1>
        <a:srgbClr val="FFFFFF"/>
      </a:lt1>
      <a:dk2>
        <a:srgbClr val="000000"/>
      </a:dk2>
      <a:lt2>
        <a:srgbClr val="336600"/>
      </a:lt2>
      <a:accent1>
        <a:srgbClr val="CCCC00"/>
      </a:accent1>
      <a:accent2>
        <a:srgbClr val="669900"/>
      </a:accent2>
      <a:accent3>
        <a:srgbClr val="FFFFFF"/>
      </a:accent3>
      <a:accent4>
        <a:srgbClr val="002A00"/>
      </a:accent4>
      <a:accent5>
        <a:srgbClr val="E2E2AA"/>
      </a:accent5>
      <a:accent6>
        <a:srgbClr val="5C8A00"/>
      </a:accent6>
      <a:hlink>
        <a:srgbClr val="333300"/>
      </a:hlink>
      <a:folHlink>
        <a:srgbClr val="99CC00"/>
      </a:folHlink>
    </a:clrScheme>
    <a:fontScheme name="Piksel">
      <a:majorFont>
        <a:latin typeface="Arial"/>
        <a:ea typeface=""/>
        <a:cs typeface="Arial"/>
      </a:majorFont>
      <a:minorFont>
        <a:latin typeface="Arial"/>
        <a:ea typeface=""/>
        <a:cs typeface="Arial"/>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0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0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Piksel 1">
        <a:dk1>
          <a:srgbClr val="0066FF"/>
        </a:dk1>
        <a:lt1>
          <a:srgbClr val="FFFFFF"/>
        </a:lt1>
        <a:dk2>
          <a:srgbClr val="000066"/>
        </a:dk2>
        <a:lt2>
          <a:srgbClr val="FFFFFF"/>
        </a:lt2>
        <a:accent1>
          <a:srgbClr val="6699FF"/>
        </a:accent1>
        <a:accent2>
          <a:srgbClr val="3333FF"/>
        </a:accent2>
        <a:accent3>
          <a:srgbClr val="AAAAB8"/>
        </a:accent3>
        <a:accent4>
          <a:srgbClr val="DADADA"/>
        </a:accent4>
        <a:accent5>
          <a:srgbClr val="B8CAFF"/>
        </a:accent5>
        <a:accent6>
          <a:srgbClr val="2D2DE7"/>
        </a:accent6>
        <a:hlink>
          <a:srgbClr val="FFCC00"/>
        </a:hlink>
        <a:folHlink>
          <a:srgbClr val="0000CC"/>
        </a:folHlink>
      </a:clrScheme>
      <a:clrMap bg1="dk2" tx1="lt1" bg2="dk1" tx2="lt2" accent1="accent1" accent2="accent2" accent3="accent3" accent4="accent4" accent5="accent5" accent6="accent6" hlink="hlink" folHlink="folHlink"/>
    </a:extraClrScheme>
    <a:extraClrScheme>
      <a:clrScheme name="Piksel 2">
        <a:dk1>
          <a:srgbClr val="009999"/>
        </a:dk1>
        <a:lt1>
          <a:srgbClr val="FFFFFF"/>
        </a:lt1>
        <a:dk2>
          <a:srgbClr val="334B49"/>
        </a:dk2>
        <a:lt2>
          <a:srgbClr val="FFFFFF"/>
        </a:lt2>
        <a:accent1>
          <a:srgbClr val="33CCCC"/>
        </a:accent1>
        <a:accent2>
          <a:srgbClr val="008080"/>
        </a:accent2>
        <a:accent3>
          <a:srgbClr val="ADB1B1"/>
        </a:accent3>
        <a:accent4>
          <a:srgbClr val="DADADA"/>
        </a:accent4>
        <a:accent5>
          <a:srgbClr val="ADE2E2"/>
        </a:accent5>
        <a:accent6>
          <a:srgbClr val="007373"/>
        </a:accent6>
        <a:hlink>
          <a:srgbClr val="FFCC00"/>
        </a:hlink>
        <a:folHlink>
          <a:srgbClr val="006666"/>
        </a:folHlink>
      </a:clrScheme>
      <a:clrMap bg1="dk2" tx1="lt1" bg2="dk1" tx2="lt2" accent1="accent1" accent2="accent2" accent3="accent3" accent4="accent4" accent5="accent5" accent6="accent6" hlink="hlink" folHlink="folHlink"/>
    </a:extraClrScheme>
    <a:extraClrScheme>
      <a:clrScheme name="Piksel 3">
        <a:dk1>
          <a:srgbClr val="006699"/>
        </a:dk1>
        <a:lt1>
          <a:srgbClr val="FFFFFF"/>
        </a:lt1>
        <a:dk2>
          <a:srgbClr val="333399"/>
        </a:dk2>
        <a:lt2>
          <a:srgbClr val="FFFFFF"/>
        </a:lt2>
        <a:accent1>
          <a:srgbClr val="0099CC"/>
        </a:accent1>
        <a:accent2>
          <a:srgbClr val="0386AF"/>
        </a:accent2>
        <a:accent3>
          <a:srgbClr val="ADADCA"/>
        </a:accent3>
        <a:accent4>
          <a:srgbClr val="DADADA"/>
        </a:accent4>
        <a:accent5>
          <a:srgbClr val="AACAE2"/>
        </a:accent5>
        <a:accent6>
          <a:srgbClr val="02799E"/>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Piksel 4">
        <a:dk1>
          <a:srgbClr val="008080"/>
        </a:dk1>
        <a:lt1>
          <a:srgbClr val="FFFFFF"/>
        </a:lt1>
        <a:dk2>
          <a:srgbClr val="2F978D"/>
        </a:dk2>
        <a:lt2>
          <a:srgbClr val="FFFFFF"/>
        </a:lt2>
        <a:accent1>
          <a:srgbClr val="0099FF"/>
        </a:accent1>
        <a:accent2>
          <a:srgbClr val="009999"/>
        </a:accent2>
        <a:accent3>
          <a:srgbClr val="ADC9C5"/>
        </a:accent3>
        <a:accent4>
          <a:srgbClr val="DADADA"/>
        </a:accent4>
        <a:accent5>
          <a:srgbClr val="AACAFF"/>
        </a:accent5>
        <a:accent6>
          <a:srgbClr val="008A8A"/>
        </a:accent6>
        <a:hlink>
          <a:srgbClr val="FFFFCC"/>
        </a:hlink>
        <a:folHlink>
          <a:srgbClr val="70CAC6"/>
        </a:folHlink>
      </a:clrScheme>
      <a:clrMap bg1="dk2" tx1="lt1" bg2="dk1" tx2="lt2" accent1="accent1" accent2="accent2" accent3="accent3" accent4="accent4" accent5="accent5" accent6="accent6" hlink="hlink" folHlink="folHlink"/>
    </a:extraClrScheme>
    <a:extraClrScheme>
      <a:clrScheme name="Piksel 5">
        <a:dk1>
          <a:srgbClr val="822504"/>
        </a:dk1>
        <a:lt1>
          <a:srgbClr val="FFFFFF"/>
        </a:lt1>
        <a:dk2>
          <a:srgbClr val="330000"/>
        </a:dk2>
        <a:lt2>
          <a:srgbClr val="FFFFFF"/>
        </a:lt2>
        <a:accent1>
          <a:srgbClr val="FF9900"/>
        </a:accent1>
        <a:accent2>
          <a:srgbClr val="9E2A06"/>
        </a:accent2>
        <a:accent3>
          <a:srgbClr val="ADAAAA"/>
        </a:accent3>
        <a:accent4>
          <a:srgbClr val="DADADA"/>
        </a:accent4>
        <a:accent5>
          <a:srgbClr val="FFCAAA"/>
        </a:accent5>
        <a:accent6>
          <a:srgbClr val="8F2505"/>
        </a:accent6>
        <a:hlink>
          <a:srgbClr val="FF3300"/>
        </a:hlink>
        <a:folHlink>
          <a:srgbClr val="7C0704"/>
        </a:folHlink>
      </a:clrScheme>
      <a:clrMap bg1="dk2" tx1="lt1" bg2="dk1" tx2="lt2" accent1="accent1" accent2="accent2" accent3="accent3" accent4="accent4" accent5="accent5" accent6="accent6" hlink="hlink" folHlink="folHlink"/>
    </a:extraClrScheme>
    <a:extraClrScheme>
      <a:clrScheme name="Piksel 6">
        <a:dk1>
          <a:srgbClr val="336600"/>
        </a:dk1>
        <a:lt1>
          <a:srgbClr val="FFFFFF"/>
        </a:lt1>
        <a:dk2>
          <a:srgbClr val="4A7911"/>
        </a:dk2>
        <a:lt2>
          <a:srgbClr val="FFFFFF"/>
        </a:lt2>
        <a:accent1>
          <a:srgbClr val="666633"/>
        </a:accent1>
        <a:accent2>
          <a:srgbClr val="669900"/>
        </a:accent2>
        <a:accent3>
          <a:srgbClr val="B1BEAA"/>
        </a:accent3>
        <a:accent4>
          <a:srgbClr val="DADADA"/>
        </a:accent4>
        <a:accent5>
          <a:srgbClr val="B8B8AD"/>
        </a:accent5>
        <a:accent6>
          <a:srgbClr val="5C8A00"/>
        </a:accent6>
        <a:hlink>
          <a:srgbClr val="FFCC00"/>
        </a:hlink>
        <a:folHlink>
          <a:srgbClr val="99CC00"/>
        </a:folHlink>
      </a:clrScheme>
      <a:clrMap bg1="dk2" tx1="lt1" bg2="dk1" tx2="lt2" accent1="accent1" accent2="accent2" accent3="accent3" accent4="accent4" accent5="accent5" accent6="accent6" hlink="hlink" folHlink="folHlink"/>
    </a:extraClrScheme>
    <a:extraClrScheme>
      <a:clrScheme name="Piksel 7">
        <a:dk1>
          <a:srgbClr val="000000"/>
        </a:dk1>
        <a:lt1>
          <a:srgbClr val="FFFFFF"/>
        </a:lt1>
        <a:dk2>
          <a:srgbClr val="000000"/>
        </a:dk2>
        <a:lt2>
          <a:srgbClr val="CC3300"/>
        </a:lt2>
        <a:accent1>
          <a:srgbClr val="FFCC00"/>
        </a:accent1>
        <a:accent2>
          <a:srgbClr val="CC6600"/>
        </a:accent2>
        <a:accent3>
          <a:srgbClr val="FFFFFF"/>
        </a:accent3>
        <a:accent4>
          <a:srgbClr val="000000"/>
        </a:accent4>
        <a:accent5>
          <a:srgbClr val="FFE2AA"/>
        </a:accent5>
        <a:accent6>
          <a:srgbClr val="B95C00"/>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Piksel 8">
        <a:dk1>
          <a:srgbClr val="003300"/>
        </a:dk1>
        <a:lt1>
          <a:srgbClr val="FFFFFF"/>
        </a:lt1>
        <a:dk2>
          <a:srgbClr val="000000"/>
        </a:dk2>
        <a:lt2>
          <a:srgbClr val="336600"/>
        </a:lt2>
        <a:accent1>
          <a:srgbClr val="CCCC00"/>
        </a:accent1>
        <a:accent2>
          <a:srgbClr val="669900"/>
        </a:accent2>
        <a:accent3>
          <a:srgbClr val="FFFFFF"/>
        </a:accent3>
        <a:accent4>
          <a:srgbClr val="002A00"/>
        </a:accent4>
        <a:accent5>
          <a:srgbClr val="E2E2AA"/>
        </a:accent5>
        <a:accent6>
          <a:srgbClr val="5C8A00"/>
        </a:accent6>
        <a:hlink>
          <a:srgbClr val="333300"/>
        </a:hlink>
        <a:folHlink>
          <a:srgbClr val="99CC00"/>
        </a:folHlink>
      </a:clrScheme>
      <a:clrMap bg1="lt1" tx1="dk1" bg2="lt2" tx2="dk2" accent1="accent1" accent2="accent2" accent3="accent3" accent4="accent4" accent5="accent5" accent6="accent6" hlink="hlink" folHlink="folHlink"/>
    </a:extraClrScheme>
    <a:extraClrScheme>
      <a:clrScheme name="Piksel 9">
        <a:dk1>
          <a:srgbClr val="000000"/>
        </a:dk1>
        <a:lt1>
          <a:srgbClr val="FFFFFF"/>
        </a:lt1>
        <a:dk2>
          <a:srgbClr val="000000"/>
        </a:dk2>
        <a:lt2>
          <a:srgbClr val="440044"/>
        </a:lt2>
        <a:accent1>
          <a:srgbClr val="FFCCCC"/>
        </a:accent1>
        <a:accent2>
          <a:srgbClr val="790571"/>
        </a:accent2>
        <a:accent3>
          <a:srgbClr val="FFFFFF"/>
        </a:accent3>
        <a:accent4>
          <a:srgbClr val="000000"/>
        </a:accent4>
        <a:accent5>
          <a:srgbClr val="FFE2E2"/>
        </a:accent5>
        <a:accent6>
          <a:srgbClr val="6D0466"/>
        </a:accent6>
        <a:hlink>
          <a:srgbClr val="993366"/>
        </a:hlink>
        <a:folHlink>
          <a:srgbClr val="9F839F"/>
        </a:folHlink>
      </a:clrScheme>
      <a:clrMap bg1="lt1" tx1="dk1" bg2="lt2" tx2="dk2" accent1="accent1" accent2="accent2" accent3="accent3" accent4="accent4" accent5="accent5" accent6="accent6" hlink="hlink" folHlink="folHlink"/>
    </a:extraClrScheme>
    <a:extraClrScheme>
      <a:clrScheme name="Piksel 10">
        <a:dk1>
          <a:srgbClr val="000000"/>
        </a:dk1>
        <a:lt1>
          <a:srgbClr val="FFFFFF"/>
        </a:lt1>
        <a:dk2>
          <a:srgbClr val="000000"/>
        </a:dk2>
        <a:lt2>
          <a:srgbClr val="FF9900"/>
        </a:lt2>
        <a:accent1>
          <a:srgbClr val="FFCC99"/>
        </a:accent1>
        <a:accent2>
          <a:srgbClr val="FBA313"/>
        </a:accent2>
        <a:accent3>
          <a:srgbClr val="FFFFFF"/>
        </a:accent3>
        <a:accent4>
          <a:srgbClr val="000000"/>
        </a:accent4>
        <a:accent5>
          <a:srgbClr val="FFE2CA"/>
        </a:accent5>
        <a:accent6>
          <a:srgbClr val="E39310"/>
        </a:accent6>
        <a:hlink>
          <a:srgbClr val="CC3300"/>
        </a:hlink>
        <a:folHlink>
          <a:srgbClr val="FCC66E"/>
        </a:folHlink>
      </a:clrScheme>
      <a:clrMap bg1="lt1" tx1="dk1" bg2="lt2" tx2="dk2" accent1="accent1" accent2="accent2" accent3="accent3" accent4="accent4" accent5="accent5" accent6="accent6" hlink="hlink" folHlink="folHlink"/>
    </a:extraClrScheme>
    <a:extraClrScheme>
      <a:clrScheme name="Piksel 11">
        <a:dk1>
          <a:srgbClr val="000000"/>
        </a:dk1>
        <a:lt1>
          <a:srgbClr val="FFFFFF"/>
        </a:lt1>
        <a:dk2>
          <a:srgbClr val="000000"/>
        </a:dk2>
        <a:lt2>
          <a:srgbClr val="779F92"/>
        </a:lt2>
        <a:accent1>
          <a:srgbClr val="33CCCC"/>
        </a:accent1>
        <a:accent2>
          <a:srgbClr val="9DC2D7"/>
        </a:accent2>
        <a:accent3>
          <a:srgbClr val="FFFFFF"/>
        </a:accent3>
        <a:accent4>
          <a:srgbClr val="000000"/>
        </a:accent4>
        <a:accent5>
          <a:srgbClr val="ADE2E2"/>
        </a:accent5>
        <a:accent6>
          <a:srgbClr val="8EB0C3"/>
        </a:accent6>
        <a:hlink>
          <a:srgbClr val="006666"/>
        </a:hlink>
        <a:folHlink>
          <a:srgbClr val="CCCCFF"/>
        </a:folHlink>
      </a:clrScheme>
      <a:clrMap bg1="lt1" tx1="dk1" bg2="lt2" tx2="dk2" accent1="accent1" accent2="accent2" accent3="accent3" accent4="accent4" accent5="accent5" accent6="accent6" hlink="hlink" folHlink="folHlink"/>
    </a:extraClrScheme>
    <a:extraClrScheme>
      <a:clrScheme name="Piks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Piks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themeOverride>
</file>

<file path=docProps/app.xml><?xml version="1.0" encoding="utf-8"?>
<Properties xmlns="http://schemas.openxmlformats.org/officeDocument/2006/extended-properties" xmlns:vt="http://schemas.openxmlformats.org/officeDocument/2006/docPropsVTypes">
  <TotalTime>947</TotalTime>
  <Words>2038</Words>
  <Application>Microsoft Office PowerPoint</Application>
  <PresentationFormat>Pokaz na ekranie (4:3)</PresentationFormat>
  <Paragraphs>249</Paragraphs>
  <Slides>81</Slides>
  <Notes>0</Notes>
  <HiddenSlides>0</HiddenSlides>
  <MMClips>0</MMClips>
  <ScaleCrop>false</ScaleCrop>
  <HeadingPairs>
    <vt:vector size="8" baseType="variant">
      <vt:variant>
        <vt:lpstr>Używane czcionki</vt:lpstr>
      </vt:variant>
      <vt:variant>
        <vt:i4>7</vt:i4>
      </vt:variant>
      <vt:variant>
        <vt:lpstr>Motyw</vt:lpstr>
      </vt:variant>
      <vt:variant>
        <vt:i4>3</vt:i4>
      </vt:variant>
      <vt:variant>
        <vt:lpstr>Osadzone serwery OLE</vt:lpstr>
      </vt:variant>
      <vt:variant>
        <vt:i4>1</vt:i4>
      </vt:variant>
      <vt:variant>
        <vt:lpstr>Tytuły slajdów</vt:lpstr>
      </vt:variant>
      <vt:variant>
        <vt:i4>81</vt:i4>
      </vt:variant>
    </vt:vector>
  </HeadingPairs>
  <TitlesOfParts>
    <vt:vector size="92" baseType="lpstr">
      <vt:lpstr>Arial</vt:lpstr>
      <vt:lpstr>Arial Black</vt:lpstr>
      <vt:lpstr>Calibri</vt:lpstr>
      <vt:lpstr>Open Sans</vt:lpstr>
      <vt:lpstr>Tahoma</vt:lpstr>
      <vt:lpstr>Times New Roman</vt:lpstr>
      <vt:lpstr>Wingdings</vt:lpstr>
      <vt:lpstr>Motyw pakietu Office</vt:lpstr>
      <vt:lpstr>7_Piksel</vt:lpstr>
      <vt:lpstr>1_Motyw pakietu Office</vt:lpstr>
      <vt:lpstr>Acrobat Document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WSPIERANIE MARKI LOKALNEJ</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SPOTKANIE Z DUCHAMI KARKONOSZY</dc:title>
  <dc:creator>user</dc:creator>
  <cp:lastModifiedBy>LGD-S2</cp:lastModifiedBy>
  <cp:revision>95</cp:revision>
  <dcterms:created xsi:type="dcterms:W3CDTF">2012-05-18T07:56:03Z</dcterms:created>
  <dcterms:modified xsi:type="dcterms:W3CDTF">2019-09-17T09:10:37Z</dcterms:modified>
</cp:coreProperties>
</file>